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7"/>
  </p:notesMasterIdLst>
  <p:sldIdLst>
    <p:sldId id="256" r:id="rId2"/>
    <p:sldId id="426" r:id="rId3"/>
    <p:sldId id="427" r:id="rId4"/>
    <p:sldId id="428" r:id="rId5"/>
    <p:sldId id="429" r:id="rId6"/>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CF60E"/>
    <a:srgbClr val="0033CC"/>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1304" autoAdjust="0"/>
  </p:normalViewPr>
  <p:slideViewPr>
    <p:cSldViewPr>
      <p:cViewPr varScale="1">
        <p:scale>
          <a:sx n="11" d="100"/>
          <a:sy n="11" d="100"/>
        </p:scale>
        <p:origin x="763"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1° STEP: INSTALLING UBUNTU DESKTOP ON VMWARE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2° STEP: SETTING UP UBUNTU</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3° STEP: SETUP NETWORK SETTINGS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4° STEP: UPDATING THE SYSTEM</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1° STEP: INSTALLING UBUNTU DESKTOP ON VMWARE</a:t>
          </a:r>
        </a:p>
      </dsp:txBody>
      <dsp:txXfrm>
        <a:off x="30442" y="4180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2° STEP: SETTING UP UBUNTU</a:t>
          </a:r>
        </a:p>
      </dsp:txBody>
      <dsp:txXfrm>
        <a:off x="30442" y="4180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3° STEP: SETUP NETWORK SETTINGS</a:t>
          </a:r>
        </a:p>
      </dsp:txBody>
      <dsp:txXfrm>
        <a:off x="30442" y="4180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4° STEP: UPDATING THE SYSTEM</a:t>
          </a:r>
        </a:p>
      </dsp:txBody>
      <dsp:txXfrm>
        <a:off x="30442" y="4180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14/10/2024</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14/10/2024</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14/10/2024</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14/10/2024</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14/10/2024</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14/10/2024</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14/10/2024</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14/10/2024</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14/10/2024</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14/10/2024</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14/10/2024</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14/10/2024</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14/10/2024</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diagramLayout" Target="../diagrams/layout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diagramData" Target="../diagrams/data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diagramColors" Target="../diagrams/colors1.xml"/><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diagramQuickStyle" Target="../diagrams/quickStyle1.xm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diagramLayout" Target="../diagrams/layout2.xml"/><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diagramData" Target="../diagrams/data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diagramColors" Target="../diagrams/colors2.xml"/><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diagramQuickStyle" Target="../diagrams/quickStyle2.xml"/><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diagramLayout" Target="../diagrams/layout3.xml"/><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diagramData" Target="../diagrams/data3.xml"/><Relationship Id="rId16"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47.png"/><Relationship Id="rId5" Type="http://schemas.openxmlformats.org/officeDocument/2006/relationships/diagramColors" Target="../diagrams/colors3.xml"/><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diagramQuickStyle" Target="../diagrams/quickStyle3.xml"/><Relationship Id="rId9" Type="http://schemas.openxmlformats.org/officeDocument/2006/relationships/image" Target="../media/image45.png"/><Relationship Id="rId1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diagramLayout" Target="../diagrams/layout4.xml"/><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diagramData" Target="../diagrams/data4.xml"/><Relationship Id="rId16" Type="http://schemas.openxmlformats.org/officeDocument/2006/relationships/image" Target="../media/image65.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60.png"/><Relationship Id="rId5" Type="http://schemas.openxmlformats.org/officeDocument/2006/relationships/diagramColors" Target="../diagrams/colors4.xml"/><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diagramQuickStyle" Target="../diagrams/quickStyle4.xml"/><Relationship Id="rId9" Type="http://schemas.openxmlformats.org/officeDocument/2006/relationships/image" Target="../media/image58.pn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SETTING UP ENVIRONMENT</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1"/>
          </p:nvPr>
        </p:nvSpPr>
        <p:spPr/>
        <p:txBody>
          <a:bodyPr/>
          <a:lstStyle/>
          <a:p>
            <a:fld id="{07D8DA92-056F-462D-A02F-7E53FED506A9}" type="slidenum">
              <a:rPr lang="it-IT" altLang="it-IT" smtClean="0"/>
              <a:pPr/>
              <a:t>2</a:t>
            </a:fld>
            <a:endParaRPr lang="it-IT" altLang="it-IT"/>
          </a:p>
        </p:txBody>
      </p:sp>
      <p:graphicFrame>
        <p:nvGraphicFramePr>
          <p:cNvPr id="3" name="Diagramma 2"/>
          <p:cNvGraphicFramePr/>
          <p:nvPr>
            <p:extLst>
              <p:ext uri="{D42A27DB-BD31-4B8C-83A1-F6EECF244321}">
                <p14:modId xmlns:p14="http://schemas.microsoft.com/office/powerpoint/2010/main" val="14420400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51520" y="49519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A3089548-A012-40C0-913A-0FEBB35E60B1}"/>
              </a:ext>
            </a:extLst>
          </p:cNvPr>
          <p:cNvPicPr>
            <a:picLocks noChangeAspect="1"/>
          </p:cNvPicPr>
          <p:nvPr/>
        </p:nvPicPr>
        <p:blipFill>
          <a:blip r:embed="rId7"/>
          <a:stretch>
            <a:fillRect/>
          </a:stretch>
        </p:blipFill>
        <p:spPr>
          <a:xfrm>
            <a:off x="738817" y="937098"/>
            <a:ext cx="8208912" cy="5213652"/>
          </a:xfrm>
          <a:prstGeom prst="rect">
            <a:avLst/>
          </a:prstGeom>
        </p:spPr>
      </p:pic>
      <p:sp>
        <p:nvSpPr>
          <p:cNvPr id="12" name="Ovale 11">
            <a:extLst>
              <a:ext uri="{FF2B5EF4-FFF2-40B4-BE49-F238E27FC236}">
                <a16:creationId xmlns:a16="http://schemas.microsoft.com/office/drawing/2014/main" id="{DFC487F5-B2CD-64F0-5A7C-4B404920899D}"/>
              </a:ext>
            </a:extLst>
          </p:cNvPr>
          <p:cNvSpPr/>
          <p:nvPr/>
        </p:nvSpPr>
        <p:spPr>
          <a:xfrm>
            <a:off x="1547664" y="4005064"/>
            <a:ext cx="194421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8DDAF89E-043F-5603-E4B1-D65F0ACF01A2}"/>
              </a:ext>
            </a:extLst>
          </p:cNvPr>
          <p:cNvPicPr>
            <a:picLocks noChangeAspect="1"/>
          </p:cNvPicPr>
          <p:nvPr/>
        </p:nvPicPr>
        <p:blipFill>
          <a:blip r:embed="rId8"/>
          <a:stretch>
            <a:fillRect/>
          </a:stretch>
        </p:blipFill>
        <p:spPr>
          <a:xfrm>
            <a:off x="935596" y="842985"/>
            <a:ext cx="7272808" cy="5529169"/>
          </a:xfrm>
          <a:prstGeom prst="rect">
            <a:avLst/>
          </a:prstGeom>
        </p:spPr>
      </p:pic>
      <p:sp>
        <p:nvSpPr>
          <p:cNvPr id="15" name="Ovale 14">
            <a:extLst>
              <a:ext uri="{FF2B5EF4-FFF2-40B4-BE49-F238E27FC236}">
                <a16:creationId xmlns:a16="http://schemas.microsoft.com/office/drawing/2014/main" id="{34945E56-ADC3-9121-CC14-B94127544C87}"/>
              </a:ext>
            </a:extLst>
          </p:cNvPr>
          <p:cNvSpPr/>
          <p:nvPr/>
        </p:nvSpPr>
        <p:spPr>
          <a:xfrm>
            <a:off x="1007604" y="2918679"/>
            <a:ext cx="205222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A302EEBB-C84E-C3E5-9414-F48143880220}"/>
              </a:ext>
            </a:extLst>
          </p:cNvPr>
          <p:cNvPicPr>
            <a:picLocks noChangeAspect="1"/>
          </p:cNvPicPr>
          <p:nvPr/>
        </p:nvPicPr>
        <p:blipFill>
          <a:blip r:embed="rId9"/>
          <a:stretch>
            <a:fillRect/>
          </a:stretch>
        </p:blipFill>
        <p:spPr>
          <a:xfrm>
            <a:off x="304959" y="818357"/>
            <a:ext cx="8423274" cy="5529169"/>
          </a:xfrm>
          <a:prstGeom prst="rect">
            <a:avLst/>
          </a:prstGeom>
        </p:spPr>
      </p:pic>
      <p:sp>
        <p:nvSpPr>
          <p:cNvPr id="18" name="Ovale 17">
            <a:extLst>
              <a:ext uri="{FF2B5EF4-FFF2-40B4-BE49-F238E27FC236}">
                <a16:creationId xmlns:a16="http://schemas.microsoft.com/office/drawing/2014/main" id="{DEBB3523-C9B9-D28C-203E-593D444222A8}"/>
              </a:ext>
            </a:extLst>
          </p:cNvPr>
          <p:cNvSpPr/>
          <p:nvPr/>
        </p:nvSpPr>
        <p:spPr>
          <a:xfrm>
            <a:off x="6175009" y="4483332"/>
            <a:ext cx="2842654" cy="18888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47A62B46-084B-0618-0995-BE519333C8E4}"/>
              </a:ext>
            </a:extLst>
          </p:cNvPr>
          <p:cNvPicPr>
            <a:picLocks noChangeAspect="1"/>
          </p:cNvPicPr>
          <p:nvPr/>
        </p:nvPicPr>
        <p:blipFill>
          <a:blip r:embed="rId10"/>
          <a:stretch>
            <a:fillRect/>
          </a:stretch>
        </p:blipFill>
        <p:spPr>
          <a:xfrm>
            <a:off x="304960" y="822995"/>
            <a:ext cx="8642770" cy="1750434"/>
          </a:xfrm>
          <a:prstGeom prst="rect">
            <a:avLst/>
          </a:prstGeom>
        </p:spPr>
      </p:pic>
      <p:sp>
        <p:nvSpPr>
          <p:cNvPr id="21" name="Ovale 20">
            <a:extLst>
              <a:ext uri="{FF2B5EF4-FFF2-40B4-BE49-F238E27FC236}">
                <a16:creationId xmlns:a16="http://schemas.microsoft.com/office/drawing/2014/main" id="{148423A5-17F2-EEA2-B97C-D8B35589CDF6}"/>
              </a:ext>
            </a:extLst>
          </p:cNvPr>
          <p:cNvSpPr/>
          <p:nvPr/>
        </p:nvSpPr>
        <p:spPr>
          <a:xfrm>
            <a:off x="5632103" y="753800"/>
            <a:ext cx="3010157" cy="20991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78325F15-D7AB-689F-3EDD-B378B8BDC7E2}"/>
              </a:ext>
            </a:extLst>
          </p:cNvPr>
          <p:cNvPicPr>
            <a:picLocks noChangeAspect="1"/>
          </p:cNvPicPr>
          <p:nvPr/>
        </p:nvPicPr>
        <p:blipFill>
          <a:blip r:embed="rId11"/>
          <a:stretch>
            <a:fillRect/>
          </a:stretch>
        </p:blipFill>
        <p:spPr>
          <a:xfrm>
            <a:off x="359104" y="899760"/>
            <a:ext cx="8658559" cy="4834590"/>
          </a:xfrm>
          <a:prstGeom prst="rect">
            <a:avLst/>
          </a:prstGeom>
        </p:spPr>
      </p:pic>
      <p:sp>
        <p:nvSpPr>
          <p:cNvPr id="24" name="Ovale 23">
            <a:extLst>
              <a:ext uri="{FF2B5EF4-FFF2-40B4-BE49-F238E27FC236}">
                <a16:creationId xmlns:a16="http://schemas.microsoft.com/office/drawing/2014/main" id="{7B6D67EA-DE41-62D4-8DF1-0807CB37CB3E}"/>
              </a:ext>
            </a:extLst>
          </p:cNvPr>
          <p:cNvSpPr/>
          <p:nvPr/>
        </p:nvSpPr>
        <p:spPr>
          <a:xfrm>
            <a:off x="4118127" y="255966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0AF9EB41-5BA8-D48E-520C-EF2120C7EFEE}"/>
              </a:ext>
            </a:extLst>
          </p:cNvPr>
          <p:cNvPicPr>
            <a:picLocks noChangeAspect="1"/>
          </p:cNvPicPr>
          <p:nvPr/>
        </p:nvPicPr>
        <p:blipFill>
          <a:blip r:embed="rId12"/>
          <a:stretch>
            <a:fillRect/>
          </a:stretch>
        </p:blipFill>
        <p:spPr>
          <a:xfrm>
            <a:off x="2557181" y="1504681"/>
            <a:ext cx="4029637" cy="3848637"/>
          </a:xfrm>
          <a:prstGeom prst="rect">
            <a:avLst/>
          </a:prstGeom>
        </p:spPr>
      </p:pic>
      <p:sp>
        <p:nvSpPr>
          <p:cNvPr id="27" name="Ovale 26">
            <a:extLst>
              <a:ext uri="{FF2B5EF4-FFF2-40B4-BE49-F238E27FC236}">
                <a16:creationId xmlns:a16="http://schemas.microsoft.com/office/drawing/2014/main" id="{D63C2826-606F-2ABE-EA55-18C3A35439AF}"/>
              </a:ext>
            </a:extLst>
          </p:cNvPr>
          <p:cNvSpPr/>
          <p:nvPr/>
        </p:nvSpPr>
        <p:spPr>
          <a:xfrm>
            <a:off x="4124634" y="2888366"/>
            <a:ext cx="213190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106D050C-C1FE-CEF2-42E0-0DE6B60AB3BF}"/>
              </a:ext>
            </a:extLst>
          </p:cNvPr>
          <p:cNvSpPr/>
          <p:nvPr/>
        </p:nvSpPr>
        <p:spPr>
          <a:xfrm>
            <a:off x="4843273" y="5059605"/>
            <a:ext cx="1009774" cy="400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695E980C-DF96-07E1-10FC-D780885C1DD4}"/>
              </a:ext>
            </a:extLst>
          </p:cNvPr>
          <p:cNvPicPr>
            <a:picLocks noChangeAspect="1"/>
          </p:cNvPicPr>
          <p:nvPr/>
        </p:nvPicPr>
        <p:blipFill>
          <a:blip r:embed="rId13"/>
          <a:stretch>
            <a:fillRect/>
          </a:stretch>
        </p:blipFill>
        <p:spPr>
          <a:xfrm>
            <a:off x="2557181" y="1509444"/>
            <a:ext cx="4029637" cy="3839111"/>
          </a:xfrm>
          <a:prstGeom prst="rect">
            <a:avLst/>
          </a:prstGeom>
        </p:spPr>
      </p:pic>
      <p:sp>
        <p:nvSpPr>
          <p:cNvPr id="31" name="Ovale 30">
            <a:extLst>
              <a:ext uri="{FF2B5EF4-FFF2-40B4-BE49-F238E27FC236}">
                <a16:creationId xmlns:a16="http://schemas.microsoft.com/office/drawing/2014/main" id="{B2478708-5E3A-1220-707D-C911B17500E8}"/>
              </a:ext>
            </a:extLst>
          </p:cNvPr>
          <p:cNvSpPr/>
          <p:nvPr/>
        </p:nvSpPr>
        <p:spPr>
          <a:xfrm>
            <a:off x="5567625" y="346009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F5AAD12E-D957-39B1-C880-3F21DEA81F9E}"/>
              </a:ext>
            </a:extLst>
          </p:cNvPr>
          <p:cNvPicPr>
            <a:picLocks noChangeAspect="1"/>
          </p:cNvPicPr>
          <p:nvPr/>
        </p:nvPicPr>
        <p:blipFill>
          <a:blip r:embed="rId14"/>
          <a:stretch>
            <a:fillRect/>
          </a:stretch>
        </p:blipFill>
        <p:spPr>
          <a:xfrm>
            <a:off x="362311" y="845000"/>
            <a:ext cx="8183117" cy="4496427"/>
          </a:xfrm>
          <a:prstGeom prst="rect">
            <a:avLst/>
          </a:prstGeom>
        </p:spPr>
      </p:pic>
      <p:sp>
        <p:nvSpPr>
          <p:cNvPr id="37" name="Ovale 36">
            <a:extLst>
              <a:ext uri="{FF2B5EF4-FFF2-40B4-BE49-F238E27FC236}">
                <a16:creationId xmlns:a16="http://schemas.microsoft.com/office/drawing/2014/main" id="{BBCCE01F-E6F8-7666-D00E-CE1568DB20E9}"/>
              </a:ext>
            </a:extLst>
          </p:cNvPr>
          <p:cNvSpPr/>
          <p:nvPr/>
        </p:nvSpPr>
        <p:spPr>
          <a:xfrm>
            <a:off x="3192088" y="3417094"/>
            <a:ext cx="2878187"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12E21701-DAFB-EC01-F76B-2C6882DAA966}"/>
              </a:ext>
            </a:extLst>
          </p:cNvPr>
          <p:cNvSpPr/>
          <p:nvPr/>
        </p:nvSpPr>
        <p:spPr>
          <a:xfrm>
            <a:off x="7532914" y="459945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Immagine 39">
            <a:extLst>
              <a:ext uri="{FF2B5EF4-FFF2-40B4-BE49-F238E27FC236}">
                <a16:creationId xmlns:a16="http://schemas.microsoft.com/office/drawing/2014/main" id="{5907753A-29B9-469D-04AD-038FB4B023BE}"/>
              </a:ext>
            </a:extLst>
          </p:cNvPr>
          <p:cNvPicPr>
            <a:picLocks noChangeAspect="1"/>
          </p:cNvPicPr>
          <p:nvPr/>
        </p:nvPicPr>
        <p:blipFill>
          <a:blip r:embed="rId15"/>
          <a:stretch>
            <a:fillRect/>
          </a:stretch>
        </p:blipFill>
        <p:spPr>
          <a:xfrm>
            <a:off x="2566707" y="1499918"/>
            <a:ext cx="4010585" cy="3858163"/>
          </a:xfrm>
          <a:prstGeom prst="rect">
            <a:avLst/>
          </a:prstGeom>
        </p:spPr>
      </p:pic>
      <p:sp>
        <p:nvSpPr>
          <p:cNvPr id="41" name="Ovale 40">
            <a:extLst>
              <a:ext uri="{FF2B5EF4-FFF2-40B4-BE49-F238E27FC236}">
                <a16:creationId xmlns:a16="http://schemas.microsoft.com/office/drawing/2014/main" id="{C1A4B25E-6077-808B-D0DD-5D8A0594DCB7}"/>
              </a:ext>
            </a:extLst>
          </p:cNvPr>
          <p:cNvSpPr/>
          <p:nvPr/>
        </p:nvSpPr>
        <p:spPr>
          <a:xfrm>
            <a:off x="2816389" y="3903458"/>
            <a:ext cx="2118481" cy="4077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A4A8E9D9-4AAB-6732-89CD-D0C5AB20C506}"/>
              </a:ext>
            </a:extLst>
          </p:cNvPr>
          <p:cNvSpPr/>
          <p:nvPr/>
        </p:nvSpPr>
        <p:spPr>
          <a:xfrm>
            <a:off x="4864330" y="474540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4" name="Immagine 43">
            <a:extLst>
              <a:ext uri="{FF2B5EF4-FFF2-40B4-BE49-F238E27FC236}">
                <a16:creationId xmlns:a16="http://schemas.microsoft.com/office/drawing/2014/main" id="{A6486158-A601-BA1B-C7EF-D5EAD75E3F21}"/>
              </a:ext>
            </a:extLst>
          </p:cNvPr>
          <p:cNvPicPr>
            <a:picLocks noChangeAspect="1"/>
          </p:cNvPicPr>
          <p:nvPr/>
        </p:nvPicPr>
        <p:blipFill>
          <a:blip r:embed="rId16"/>
          <a:stretch>
            <a:fillRect/>
          </a:stretch>
        </p:blipFill>
        <p:spPr>
          <a:xfrm>
            <a:off x="2552418" y="1476102"/>
            <a:ext cx="4039164" cy="3905795"/>
          </a:xfrm>
          <a:prstGeom prst="rect">
            <a:avLst/>
          </a:prstGeom>
        </p:spPr>
      </p:pic>
      <p:sp>
        <p:nvSpPr>
          <p:cNvPr id="45" name="Ovale 44">
            <a:extLst>
              <a:ext uri="{FF2B5EF4-FFF2-40B4-BE49-F238E27FC236}">
                <a16:creationId xmlns:a16="http://schemas.microsoft.com/office/drawing/2014/main" id="{016DDC46-1B6B-16D7-DE5E-02DAE5EF9DDB}"/>
              </a:ext>
            </a:extLst>
          </p:cNvPr>
          <p:cNvSpPr/>
          <p:nvPr/>
        </p:nvSpPr>
        <p:spPr>
          <a:xfrm>
            <a:off x="3295144" y="2261066"/>
            <a:ext cx="1527700" cy="568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CED686D8-354C-E1EF-FF83-F987471F3C97}"/>
              </a:ext>
            </a:extLst>
          </p:cNvPr>
          <p:cNvSpPr/>
          <p:nvPr/>
        </p:nvSpPr>
        <p:spPr>
          <a:xfrm>
            <a:off x="2353812" y="2793903"/>
            <a:ext cx="3590638" cy="9477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9A62BF1B-DF95-07FA-8D19-6C1178764EFE}"/>
              </a:ext>
            </a:extLst>
          </p:cNvPr>
          <p:cNvSpPr/>
          <p:nvPr/>
        </p:nvSpPr>
        <p:spPr>
          <a:xfrm>
            <a:off x="4741351" y="478666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9" name="Immagine 48">
            <a:extLst>
              <a:ext uri="{FF2B5EF4-FFF2-40B4-BE49-F238E27FC236}">
                <a16:creationId xmlns:a16="http://schemas.microsoft.com/office/drawing/2014/main" id="{67C3A92B-0207-012F-3AAC-A944240D766C}"/>
              </a:ext>
            </a:extLst>
          </p:cNvPr>
          <p:cNvPicPr>
            <a:picLocks noChangeAspect="1"/>
          </p:cNvPicPr>
          <p:nvPr/>
        </p:nvPicPr>
        <p:blipFill>
          <a:blip r:embed="rId17"/>
          <a:stretch>
            <a:fillRect/>
          </a:stretch>
        </p:blipFill>
        <p:spPr>
          <a:xfrm>
            <a:off x="2561944" y="1504681"/>
            <a:ext cx="4020111" cy="3848637"/>
          </a:xfrm>
          <a:prstGeom prst="rect">
            <a:avLst/>
          </a:prstGeom>
        </p:spPr>
      </p:pic>
      <p:sp>
        <p:nvSpPr>
          <p:cNvPr id="50" name="Ovale 49">
            <a:extLst>
              <a:ext uri="{FF2B5EF4-FFF2-40B4-BE49-F238E27FC236}">
                <a16:creationId xmlns:a16="http://schemas.microsoft.com/office/drawing/2014/main" id="{DC31CFBC-AF79-A337-C07A-B045AFDB7B72}"/>
              </a:ext>
            </a:extLst>
          </p:cNvPr>
          <p:cNvSpPr/>
          <p:nvPr/>
        </p:nvSpPr>
        <p:spPr>
          <a:xfrm>
            <a:off x="2636130" y="2261066"/>
            <a:ext cx="1356171"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0FF3845D-DAFA-CA6C-54DC-527C27DBC132}"/>
              </a:ext>
            </a:extLst>
          </p:cNvPr>
          <p:cNvSpPr/>
          <p:nvPr/>
        </p:nvSpPr>
        <p:spPr>
          <a:xfrm>
            <a:off x="5595069" y="285978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CC373BE3-4E64-06F0-A5EB-87253D9C7303}"/>
              </a:ext>
            </a:extLst>
          </p:cNvPr>
          <p:cNvSpPr/>
          <p:nvPr/>
        </p:nvSpPr>
        <p:spPr>
          <a:xfrm>
            <a:off x="2302790" y="2901111"/>
            <a:ext cx="226921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979958B5-4769-578A-F7A4-81E7327A4D9C}"/>
              </a:ext>
            </a:extLst>
          </p:cNvPr>
          <p:cNvSpPr/>
          <p:nvPr/>
        </p:nvSpPr>
        <p:spPr>
          <a:xfrm>
            <a:off x="4827990" y="476723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5" name="Immagine 54">
            <a:extLst>
              <a:ext uri="{FF2B5EF4-FFF2-40B4-BE49-F238E27FC236}">
                <a16:creationId xmlns:a16="http://schemas.microsoft.com/office/drawing/2014/main" id="{AB3769EA-F98F-657E-5AFA-2C9C10622484}"/>
              </a:ext>
            </a:extLst>
          </p:cNvPr>
          <p:cNvPicPr>
            <a:picLocks noChangeAspect="1"/>
          </p:cNvPicPr>
          <p:nvPr/>
        </p:nvPicPr>
        <p:blipFill>
          <a:blip r:embed="rId18"/>
          <a:stretch>
            <a:fillRect/>
          </a:stretch>
        </p:blipFill>
        <p:spPr>
          <a:xfrm>
            <a:off x="2566435" y="1538611"/>
            <a:ext cx="3991532" cy="3801005"/>
          </a:xfrm>
          <a:prstGeom prst="rect">
            <a:avLst/>
          </a:prstGeom>
        </p:spPr>
      </p:pic>
      <p:sp>
        <p:nvSpPr>
          <p:cNvPr id="56" name="Ovale 55">
            <a:extLst>
              <a:ext uri="{FF2B5EF4-FFF2-40B4-BE49-F238E27FC236}">
                <a16:creationId xmlns:a16="http://schemas.microsoft.com/office/drawing/2014/main" id="{86F73BC3-345D-2C4E-64F4-FB8908F1AE66}"/>
              </a:ext>
            </a:extLst>
          </p:cNvPr>
          <p:cNvSpPr/>
          <p:nvPr/>
        </p:nvSpPr>
        <p:spPr>
          <a:xfrm>
            <a:off x="3696605" y="25051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857384B5-1344-62CD-5CED-BF8158942F84}"/>
              </a:ext>
            </a:extLst>
          </p:cNvPr>
          <p:cNvSpPr/>
          <p:nvPr/>
        </p:nvSpPr>
        <p:spPr>
          <a:xfrm>
            <a:off x="2547022" y="3372346"/>
            <a:ext cx="1664937" cy="3993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9AC407A1-AFC2-36A8-54D7-264735EE05E1}"/>
              </a:ext>
            </a:extLst>
          </p:cNvPr>
          <p:cNvSpPr/>
          <p:nvPr/>
        </p:nvSpPr>
        <p:spPr>
          <a:xfrm>
            <a:off x="4937788" y="488505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0" name="Immagine 59">
            <a:extLst>
              <a:ext uri="{FF2B5EF4-FFF2-40B4-BE49-F238E27FC236}">
                <a16:creationId xmlns:a16="http://schemas.microsoft.com/office/drawing/2014/main" id="{2EEABEDC-4B6B-57AF-5512-7DE3D7E521D8}"/>
              </a:ext>
            </a:extLst>
          </p:cNvPr>
          <p:cNvPicPr>
            <a:picLocks noChangeAspect="1"/>
          </p:cNvPicPr>
          <p:nvPr/>
        </p:nvPicPr>
        <p:blipFill>
          <a:blip r:embed="rId19"/>
          <a:stretch>
            <a:fillRect/>
          </a:stretch>
        </p:blipFill>
        <p:spPr>
          <a:xfrm>
            <a:off x="2547655" y="1495155"/>
            <a:ext cx="4048690" cy="3867690"/>
          </a:xfrm>
          <a:prstGeom prst="rect">
            <a:avLst/>
          </a:prstGeom>
        </p:spPr>
      </p:pic>
      <p:sp>
        <p:nvSpPr>
          <p:cNvPr id="61" name="Ovale 60">
            <a:extLst>
              <a:ext uri="{FF2B5EF4-FFF2-40B4-BE49-F238E27FC236}">
                <a16:creationId xmlns:a16="http://schemas.microsoft.com/office/drawing/2014/main" id="{E69B1B05-297C-A72B-BA8D-29FD9148CFD6}"/>
              </a:ext>
            </a:extLst>
          </p:cNvPr>
          <p:cNvSpPr/>
          <p:nvPr/>
        </p:nvSpPr>
        <p:spPr>
          <a:xfrm>
            <a:off x="3391754" y="328314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26DA3945-211D-BED3-F21F-05BCA71777F8}"/>
              </a:ext>
            </a:extLst>
          </p:cNvPr>
          <p:cNvSpPr/>
          <p:nvPr/>
        </p:nvSpPr>
        <p:spPr>
          <a:xfrm>
            <a:off x="4898133" y="482765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4" name="Immagine 1023">
            <a:extLst>
              <a:ext uri="{FF2B5EF4-FFF2-40B4-BE49-F238E27FC236}">
                <a16:creationId xmlns:a16="http://schemas.microsoft.com/office/drawing/2014/main" id="{4B37FE33-0490-019F-280F-90CAC31FFE54}"/>
              </a:ext>
            </a:extLst>
          </p:cNvPr>
          <p:cNvPicPr>
            <a:picLocks noChangeAspect="1"/>
          </p:cNvPicPr>
          <p:nvPr/>
        </p:nvPicPr>
        <p:blipFill>
          <a:blip r:embed="rId20"/>
          <a:stretch>
            <a:fillRect/>
          </a:stretch>
        </p:blipFill>
        <p:spPr>
          <a:xfrm>
            <a:off x="359104" y="1573675"/>
            <a:ext cx="8658559" cy="3323160"/>
          </a:xfrm>
          <a:prstGeom prst="rect">
            <a:avLst/>
          </a:prstGeom>
        </p:spPr>
      </p:pic>
      <p:sp>
        <p:nvSpPr>
          <p:cNvPr id="1025" name="Ovale 1024">
            <a:extLst>
              <a:ext uri="{FF2B5EF4-FFF2-40B4-BE49-F238E27FC236}">
                <a16:creationId xmlns:a16="http://schemas.microsoft.com/office/drawing/2014/main" id="{BEF1D44B-D356-C187-277A-5E25BE9A2675}"/>
              </a:ext>
            </a:extLst>
          </p:cNvPr>
          <p:cNvSpPr/>
          <p:nvPr/>
        </p:nvSpPr>
        <p:spPr>
          <a:xfrm>
            <a:off x="2537640" y="2977876"/>
            <a:ext cx="2468217"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0" name="Ovale 1029">
            <a:extLst>
              <a:ext uri="{FF2B5EF4-FFF2-40B4-BE49-F238E27FC236}">
                <a16:creationId xmlns:a16="http://schemas.microsoft.com/office/drawing/2014/main" id="{A4BCDED8-A0FD-0B12-3CCF-AD039F26EC21}"/>
              </a:ext>
            </a:extLst>
          </p:cNvPr>
          <p:cNvSpPr/>
          <p:nvPr/>
        </p:nvSpPr>
        <p:spPr>
          <a:xfrm>
            <a:off x="1291599" y="1471370"/>
            <a:ext cx="79644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34" name="Immagine 1033">
            <a:extLst>
              <a:ext uri="{FF2B5EF4-FFF2-40B4-BE49-F238E27FC236}">
                <a16:creationId xmlns:a16="http://schemas.microsoft.com/office/drawing/2014/main" id="{816B6366-73F1-1194-4179-0291B4C9A8BC}"/>
              </a:ext>
            </a:extLst>
          </p:cNvPr>
          <p:cNvPicPr>
            <a:picLocks noChangeAspect="1"/>
          </p:cNvPicPr>
          <p:nvPr/>
        </p:nvPicPr>
        <p:blipFill>
          <a:blip r:embed="rId21"/>
          <a:stretch>
            <a:fillRect/>
          </a:stretch>
        </p:blipFill>
        <p:spPr>
          <a:xfrm>
            <a:off x="1674799" y="1885161"/>
            <a:ext cx="2353003" cy="2105319"/>
          </a:xfrm>
          <a:prstGeom prst="rect">
            <a:avLst/>
          </a:prstGeom>
        </p:spPr>
      </p:pic>
      <p:sp>
        <p:nvSpPr>
          <p:cNvPr id="1035" name="Ovale 1034">
            <a:extLst>
              <a:ext uri="{FF2B5EF4-FFF2-40B4-BE49-F238E27FC236}">
                <a16:creationId xmlns:a16="http://schemas.microsoft.com/office/drawing/2014/main" id="{4075B5FC-0FE0-E25E-15CF-A170A3A56BD1}"/>
              </a:ext>
            </a:extLst>
          </p:cNvPr>
          <p:cNvSpPr/>
          <p:nvPr/>
        </p:nvSpPr>
        <p:spPr>
          <a:xfrm>
            <a:off x="1443999" y="1623770"/>
            <a:ext cx="79644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6" name="Ovale 1035">
            <a:extLst>
              <a:ext uri="{FF2B5EF4-FFF2-40B4-BE49-F238E27FC236}">
                <a16:creationId xmlns:a16="http://schemas.microsoft.com/office/drawing/2014/main" id="{E857FDDD-41D1-D3B5-2858-5D428ED90CA1}"/>
              </a:ext>
            </a:extLst>
          </p:cNvPr>
          <p:cNvSpPr/>
          <p:nvPr/>
        </p:nvSpPr>
        <p:spPr>
          <a:xfrm>
            <a:off x="1882312" y="2918695"/>
            <a:ext cx="796440" cy="4088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38" name="Immagine 1037">
            <a:extLst>
              <a:ext uri="{FF2B5EF4-FFF2-40B4-BE49-F238E27FC236}">
                <a16:creationId xmlns:a16="http://schemas.microsoft.com/office/drawing/2014/main" id="{7568703A-D39B-A564-1509-0A849BFBEDBB}"/>
              </a:ext>
            </a:extLst>
          </p:cNvPr>
          <p:cNvPicPr>
            <a:picLocks noChangeAspect="1"/>
          </p:cNvPicPr>
          <p:nvPr/>
        </p:nvPicPr>
        <p:blipFill>
          <a:blip r:embed="rId22"/>
          <a:stretch>
            <a:fillRect/>
          </a:stretch>
        </p:blipFill>
        <p:spPr>
          <a:xfrm>
            <a:off x="304957" y="822995"/>
            <a:ext cx="8567915" cy="6035005"/>
          </a:xfrm>
          <a:prstGeom prst="rect">
            <a:avLst/>
          </a:prstGeom>
        </p:spPr>
      </p:pic>
      <p:sp>
        <p:nvSpPr>
          <p:cNvPr id="1039" name="Ovale 1038">
            <a:extLst>
              <a:ext uri="{FF2B5EF4-FFF2-40B4-BE49-F238E27FC236}">
                <a16:creationId xmlns:a16="http://schemas.microsoft.com/office/drawing/2014/main" id="{AA78A871-4FEA-97A5-518C-C160C3A6B722}"/>
              </a:ext>
            </a:extLst>
          </p:cNvPr>
          <p:cNvSpPr/>
          <p:nvPr/>
        </p:nvSpPr>
        <p:spPr>
          <a:xfrm>
            <a:off x="3012140" y="2088744"/>
            <a:ext cx="1674675" cy="2890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41" name="Immagine 1040">
            <a:extLst>
              <a:ext uri="{FF2B5EF4-FFF2-40B4-BE49-F238E27FC236}">
                <a16:creationId xmlns:a16="http://schemas.microsoft.com/office/drawing/2014/main" id="{2AEA763F-6C4E-FA20-CF0E-C5F8117ECEFD}"/>
              </a:ext>
            </a:extLst>
          </p:cNvPr>
          <p:cNvPicPr>
            <a:picLocks noChangeAspect="1"/>
          </p:cNvPicPr>
          <p:nvPr/>
        </p:nvPicPr>
        <p:blipFill>
          <a:blip r:embed="rId23"/>
          <a:stretch>
            <a:fillRect/>
          </a:stretch>
        </p:blipFill>
        <p:spPr>
          <a:xfrm>
            <a:off x="1240933" y="840362"/>
            <a:ext cx="6099212" cy="5863005"/>
          </a:xfrm>
          <a:prstGeom prst="rect">
            <a:avLst/>
          </a:prstGeom>
        </p:spPr>
      </p:pic>
      <p:sp>
        <p:nvSpPr>
          <p:cNvPr id="1042" name="Ovale 1041">
            <a:extLst>
              <a:ext uri="{FF2B5EF4-FFF2-40B4-BE49-F238E27FC236}">
                <a16:creationId xmlns:a16="http://schemas.microsoft.com/office/drawing/2014/main" id="{AA4D3D9C-FAEC-C66E-55DE-D2C43C57133E}"/>
              </a:ext>
            </a:extLst>
          </p:cNvPr>
          <p:cNvSpPr/>
          <p:nvPr/>
        </p:nvSpPr>
        <p:spPr>
          <a:xfrm>
            <a:off x="1377865" y="2608606"/>
            <a:ext cx="1080120" cy="2679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3" name="Ovale 1042">
            <a:extLst>
              <a:ext uri="{FF2B5EF4-FFF2-40B4-BE49-F238E27FC236}">
                <a16:creationId xmlns:a16="http://schemas.microsoft.com/office/drawing/2014/main" id="{5C90603C-E21C-C255-F71B-09EA098854FE}"/>
              </a:ext>
            </a:extLst>
          </p:cNvPr>
          <p:cNvSpPr/>
          <p:nvPr/>
        </p:nvSpPr>
        <p:spPr>
          <a:xfrm>
            <a:off x="3921598" y="1905986"/>
            <a:ext cx="2466904" cy="2946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4" name="Ovale 1043">
            <a:extLst>
              <a:ext uri="{FF2B5EF4-FFF2-40B4-BE49-F238E27FC236}">
                <a16:creationId xmlns:a16="http://schemas.microsoft.com/office/drawing/2014/main" id="{47AB8951-6859-1DE3-1835-0C96669F7996}"/>
              </a:ext>
            </a:extLst>
          </p:cNvPr>
          <p:cNvSpPr/>
          <p:nvPr/>
        </p:nvSpPr>
        <p:spPr>
          <a:xfrm>
            <a:off x="4990155" y="6459648"/>
            <a:ext cx="1080120" cy="2679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46" name="Immagine 1045">
            <a:extLst>
              <a:ext uri="{FF2B5EF4-FFF2-40B4-BE49-F238E27FC236}">
                <a16:creationId xmlns:a16="http://schemas.microsoft.com/office/drawing/2014/main" id="{1F52177E-5FD7-CA46-DFD9-038070CE1539}"/>
              </a:ext>
            </a:extLst>
          </p:cNvPr>
          <p:cNvPicPr>
            <a:picLocks noChangeAspect="1"/>
          </p:cNvPicPr>
          <p:nvPr/>
        </p:nvPicPr>
        <p:blipFill>
          <a:blip r:embed="rId24"/>
          <a:stretch>
            <a:fillRect/>
          </a:stretch>
        </p:blipFill>
        <p:spPr>
          <a:xfrm>
            <a:off x="589895" y="1113869"/>
            <a:ext cx="7763958" cy="5420481"/>
          </a:xfrm>
          <a:prstGeom prst="rect">
            <a:avLst/>
          </a:prstGeom>
        </p:spPr>
      </p:pic>
      <p:sp>
        <p:nvSpPr>
          <p:cNvPr id="1047" name="Ovale 1046">
            <a:extLst>
              <a:ext uri="{FF2B5EF4-FFF2-40B4-BE49-F238E27FC236}">
                <a16:creationId xmlns:a16="http://schemas.microsoft.com/office/drawing/2014/main" id="{B0080826-36CF-F2DC-EE02-D5D90A140473}"/>
              </a:ext>
            </a:extLst>
          </p:cNvPr>
          <p:cNvSpPr/>
          <p:nvPr/>
        </p:nvSpPr>
        <p:spPr>
          <a:xfrm>
            <a:off x="3568873" y="2399019"/>
            <a:ext cx="2606135" cy="3303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3185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fade">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fade">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1"/>
                                        </p:tgtEl>
                                        <p:attrNameLst>
                                          <p:attrName>style.visibility</p:attrName>
                                        </p:attrNameLst>
                                      </p:cBhvr>
                                      <p:to>
                                        <p:strVal val="visible"/>
                                      </p:to>
                                    </p:set>
                                    <p:animEffect transition="in" filter="fade">
                                      <p:cBhvr>
                                        <p:cTn id="142" dur="500"/>
                                        <p:tgtEl>
                                          <p:spTgt spid="51"/>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fade">
                                      <p:cBhvr>
                                        <p:cTn id="147" dur="500"/>
                                        <p:tgtEl>
                                          <p:spTgt spid="5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fade">
                                      <p:cBhvr>
                                        <p:cTn id="152" dur="500"/>
                                        <p:tgtEl>
                                          <p:spTgt spid="5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56"/>
                                        </p:tgtEl>
                                        <p:attrNameLst>
                                          <p:attrName>style.visibility</p:attrName>
                                        </p:attrNameLst>
                                      </p:cBhvr>
                                      <p:to>
                                        <p:strVal val="visible"/>
                                      </p:to>
                                    </p:set>
                                    <p:animEffect transition="in" filter="fade">
                                      <p:cBhvr>
                                        <p:cTn id="162" dur="500"/>
                                        <p:tgtEl>
                                          <p:spTgt spid="5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fade">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500"/>
                                        <p:tgtEl>
                                          <p:spTgt spid="5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500"/>
                                        <p:tgtEl>
                                          <p:spTgt spid="6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61"/>
                                        </p:tgtEl>
                                        <p:attrNameLst>
                                          <p:attrName>style.visibility</p:attrName>
                                        </p:attrNameLst>
                                      </p:cBhvr>
                                      <p:to>
                                        <p:strVal val="visible"/>
                                      </p:to>
                                    </p:set>
                                    <p:animEffect transition="in" filter="fade">
                                      <p:cBhvr>
                                        <p:cTn id="182" dur="500"/>
                                        <p:tgtEl>
                                          <p:spTgt spid="61"/>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62"/>
                                        </p:tgtEl>
                                        <p:attrNameLst>
                                          <p:attrName>style.visibility</p:attrName>
                                        </p:attrNameLst>
                                      </p:cBhvr>
                                      <p:to>
                                        <p:strVal val="visible"/>
                                      </p:to>
                                    </p:set>
                                    <p:animEffect transition="in" filter="fade">
                                      <p:cBhvr>
                                        <p:cTn id="187" dur="500"/>
                                        <p:tgtEl>
                                          <p:spTgt spid="6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1024"/>
                                        </p:tgtEl>
                                        <p:attrNameLst>
                                          <p:attrName>style.visibility</p:attrName>
                                        </p:attrNameLst>
                                      </p:cBhvr>
                                      <p:to>
                                        <p:strVal val="visible"/>
                                      </p:to>
                                    </p:set>
                                    <p:animEffect transition="in" filter="fade">
                                      <p:cBhvr>
                                        <p:cTn id="192" dur="500"/>
                                        <p:tgtEl>
                                          <p:spTgt spid="1024"/>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025"/>
                                        </p:tgtEl>
                                        <p:attrNameLst>
                                          <p:attrName>style.visibility</p:attrName>
                                        </p:attrNameLst>
                                      </p:cBhvr>
                                      <p:to>
                                        <p:strVal val="visible"/>
                                      </p:to>
                                    </p:set>
                                    <p:animEffect transition="in" filter="fade">
                                      <p:cBhvr>
                                        <p:cTn id="197" dur="500"/>
                                        <p:tgtEl>
                                          <p:spTgt spid="1025"/>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030"/>
                                        </p:tgtEl>
                                        <p:attrNameLst>
                                          <p:attrName>style.visibility</p:attrName>
                                        </p:attrNameLst>
                                      </p:cBhvr>
                                      <p:to>
                                        <p:strVal val="visible"/>
                                      </p:to>
                                    </p:set>
                                    <p:animEffect transition="in" filter="fade">
                                      <p:cBhvr>
                                        <p:cTn id="202" dur="500"/>
                                        <p:tgtEl>
                                          <p:spTgt spid="1030"/>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034"/>
                                        </p:tgtEl>
                                        <p:attrNameLst>
                                          <p:attrName>style.visibility</p:attrName>
                                        </p:attrNameLst>
                                      </p:cBhvr>
                                      <p:to>
                                        <p:strVal val="visible"/>
                                      </p:to>
                                    </p:set>
                                    <p:animEffect transition="in" filter="fade">
                                      <p:cBhvr>
                                        <p:cTn id="207" dur="500"/>
                                        <p:tgtEl>
                                          <p:spTgt spid="1034"/>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035"/>
                                        </p:tgtEl>
                                        <p:attrNameLst>
                                          <p:attrName>style.visibility</p:attrName>
                                        </p:attrNameLst>
                                      </p:cBhvr>
                                      <p:to>
                                        <p:strVal val="visible"/>
                                      </p:to>
                                    </p:set>
                                    <p:animEffect transition="in" filter="fade">
                                      <p:cBhvr>
                                        <p:cTn id="212" dur="500"/>
                                        <p:tgtEl>
                                          <p:spTgt spid="1035"/>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036"/>
                                        </p:tgtEl>
                                        <p:attrNameLst>
                                          <p:attrName>style.visibility</p:attrName>
                                        </p:attrNameLst>
                                      </p:cBhvr>
                                      <p:to>
                                        <p:strVal val="visible"/>
                                      </p:to>
                                    </p:set>
                                    <p:animEffect transition="in" filter="fade">
                                      <p:cBhvr>
                                        <p:cTn id="217" dur="500"/>
                                        <p:tgtEl>
                                          <p:spTgt spid="1036"/>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1038"/>
                                        </p:tgtEl>
                                        <p:attrNameLst>
                                          <p:attrName>style.visibility</p:attrName>
                                        </p:attrNameLst>
                                      </p:cBhvr>
                                      <p:to>
                                        <p:strVal val="visible"/>
                                      </p:to>
                                    </p:set>
                                    <p:animEffect transition="in" filter="fade">
                                      <p:cBhvr>
                                        <p:cTn id="222" dur="500"/>
                                        <p:tgtEl>
                                          <p:spTgt spid="1038"/>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039"/>
                                        </p:tgtEl>
                                        <p:attrNameLst>
                                          <p:attrName>style.visibility</p:attrName>
                                        </p:attrNameLst>
                                      </p:cBhvr>
                                      <p:to>
                                        <p:strVal val="visible"/>
                                      </p:to>
                                    </p:set>
                                    <p:animEffect transition="in" filter="fade">
                                      <p:cBhvr>
                                        <p:cTn id="227" dur="500"/>
                                        <p:tgtEl>
                                          <p:spTgt spid="103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041"/>
                                        </p:tgtEl>
                                        <p:attrNameLst>
                                          <p:attrName>style.visibility</p:attrName>
                                        </p:attrNameLst>
                                      </p:cBhvr>
                                      <p:to>
                                        <p:strVal val="visible"/>
                                      </p:to>
                                    </p:set>
                                    <p:animEffect transition="in" filter="fade">
                                      <p:cBhvr>
                                        <p:cTn id="232" dur="500"/>
                                        <p:tgtEl>
                                          <p:spTgt spid="1041"/>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042"/>
                                        </p:tgtEl>
                                        <p:attrNameLst>
                                          <p:attrName>style.visibility</p:attrName>
                                        </p:attrNameLst>
                                      </p:cBhvr>
                                      <p:to>
                                        <p:strVal val="visible"/>
                                      </p:to>
                                    </p:set>
                                    <p:animEffect transition="in" filter="fade">
                                      <p:cBhvr>
                                        <p:cTn id="237" dur="500"/>
                                        <p:tgtEl>
                                          <p:spTgt spid="1042"/>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043"/>
                                        </p:tgtEl>
                                        <p:attrNameLst>
                                          <p:attrName>style.visibility</p:attrName>
                                        </p:attrNameLst>
                                      </p:cBhvr>
                                      <p:to>
                                        <p:strVal val="visible"/>
                                      </p:to>
                                    </p:set>
                                    <p:animEffect transition="in" filter="fade">
                                      <p:cBhvr>
                                        <p:cTn id="242" dur="500"/>
                                        <p:tgtEl>
                                          <p:spTgt spid="104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1044"/>
                                        </p:tgtEl>
                                        <p:attrNameLst>
                                          <p:attrName>style.visibility</p:attrName>
                                        </p:attrNameLst>
                                      </p:cBhvr>
                                      <p:to>
                                        <p:strVal val="visible"/>
                                      </p:to>
                                    </p:set>
                                    <p:animEffect transition="in" filter="fade">
                                      <p:cBhvr>
                                        <p:cTn id="247" dur="500"/>
                                        <p:tgtEl>
                                          <p:spTgt spid="1044"/>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1046"/>
                                        </p:tgtEl>
                                        <p:attrNameLst>
                                          <p:attrName>style.visibility</p:attrName>
                                        </p:attrNameLst>
                                      </p:cBhvr>
                                      <p:to>
                                        <p:strVal val="visible"/>
                                      </p:to>
                                    </p:set>
                                    <p:animEffect transition="in" filter="fade">
                                      <p:cBhvr>
                                        <p:cTn id="252" dur="500"/>
                                        <p:tgtEl>
                                          <p:spTgt spid="104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047"/>
                                        </p:tgtEl>
                                        <p:attrNameLst>
                                          <p:attrName>style.visibility</p:attrName>
                                        </p:attrNameLst>
                                      </p:cBhvr>
                                      <p:to>
                                        <p:strVal val="visible"/>
                                      </p:to>
                                    </p:set>
                                    <p:animEffect transition="in" filter="fade">
                                      <p:cBhvr>
                                        <p:cTn id="25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8" grpId="0" animBg="1"/>
      <p:bldP spid="21" grpId="0" animBg="1"/>
      <p:bldP spid="24" grpId="0" animBg="1"/>
      <p:bldP spid="27" grpId="0" animBg="1"/>
      <p:bldP spid="28" grpId="0" animBg="1"/>
      <p:bldP spid="31" grpId="0" animBg="1"/>
      <p:bldP spid="37" grpId="0" animBg="1"/>
      <p:bldP spid="38" grpId="0" animBg="1"/>
      <p:bldP spid="41" grpId="0" animBg="1"/>
      <p:bldP spid="42" grpId="0" animBg="1"/>
      <p:bldP spid="45" grpId="0" animBg="1"/>
      <p:bldP spid="46" grpId="0" animBg="1"/>
      <p:bldP spid="47" grpId="0" animBg="1"/>
      <p:bldP spid="50" grpId="0" animBg="1"/>
      <p:bldP spid="51" grpId="0" animBg="1"/>
      <p:bldP spid="52" grpId="0" animBg="1"/>
      <p:bldP spid="53" grpId="0" animBg="1"/>
      <p:bldP spid="56" grpId="0" animBg="1"/>
      <p:bldP spid="57" grpId="0" animBg="1"/>
      <p:bldP spid="58" grpId="0" animBg="1"/>
      <p:bldP spid="61" grpId="0" animBg="1"/>
      <p:bldP spid="62" grpId="0" animBg="1"/>
      <p:bldP spid="1025" grpId="0" animBg="1"/>
      <p:bldP spid="1030" grpId="0" animBg="1"/>
      <p:bldP spid="1035" grpId="0" animBg="1"/>
      <p:bldP spid="1036" grpId="0" animBg="1"/>
      <p:bldP spid="1039" grpId="0" animBg="1"/>
      <p:bldP spid="1042" grpId="0" animBg="1"/>
      <p:bldP spid="1043" grpId="0" animBg="1"/>
      <p:bldP spid="1044" grpId="0" animBg="1"/>
      <p:bldP spid="10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68469798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40986" y="47056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9A74778B-8984-5324-D3FD-053577CBB273}"/>
              </a:ext>
            </a:extLst>
          </p:cNvPr>
          <p:cNvPicPr>
            <a:picLocks noChangeAspect="1"/>
          </p:cNvPicPr>
          <p:nvPr/>
        </p:nvPicPr>
        <p:blipFill>
          <a:blip r:embed="rId7"/>
          <a:stretch>
            <a:fillRect/>
          </a:stretch>
        </p:blipFill>
        <p:spPr>
          <a:xfrm>
            <a:off x="256131" y="1052736"/>
            <a:ext cx="8636349" cy="5202295"/>
          </a:xfrm>
          <a:prstGeom prst="rect">
            <a:avLst/>
          </a:prstGeom>
        </p:spPr>
      </p:pic>
      <p:sp>
        <p:nvSpPr>
          <p:cNvPr id="6" name="Ovale 5">
            <a:extLst>
              <a:ext uri="{FF2B5EF4-FFF2-40B4-BE49-F238E27FC236}">
                <a16:creationId xmlns:a16="http://schemas.microsoft.com/office/drawing/2014/main" id="{004A7655-CCED-1B33-874F-C544DA9251B9}"/>
              </a:ext>
            </a:extLst>
          </p:cNvPr>
          <p:cNvSpPr/>
          <p:nvPr/>
        </p:nvSpPr>
        <p:spPr>
          <a:xfrm>
            <a:off x="6012160" y="148478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C245F24B-7D31-FF2A-9095-C29B8830535D}"/>
              </a:ext>
            </a:extLst>
          </p:cNvPr>
          <p:cNvSpPr/>
          <p:nvPr/>
        </p:nvSpPr>
        <p:spPr>
          <a:xfrm>
            <a:off x="4788024" y="342900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67AC5007-92A8-4AC6-29E6-ED8B1AD9C0FC}"/>
              </a:ext>
            </a:extLst>
          </p:cNvPr>
          <p:cNvSpPr/>
          <p:nvPr/>
        </p:nvSpPr>
        <p:spPr>
          <a:xfrm>
            <a:off x="7086733" y="49411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5AC0632D-0959-B4DF-13D5-4AC373EA2113}"/>
              </a:ext>
            </a:extLst>
          </p:cNvPr>
          <p:cNvPicPr>
            <a:picLocks noChangeAspect="1"/>
          </p:cNvPicPr>
          <p:nvPr/>
        </p:nvPicPr>
        <p:blipFill>
          <a:blip r:embed="rId8"/>
          <a:stretch>
            <a:fillRect/>
          </a:stretch>
        </p:blipFill>
        <p:spPr>
          <a:xfrm>
            <a:off x="323528" y="807817"/>
            <a:ext cx="8681067" cy="5630410"/>
          </a:xfrm>
          <a:prstGeom prst="rect">
            <a:avLst/>
          </a:prstGeom>
        </p:spPr>
      </p:pic>
      <p:sp>
        <p:nvSpPr>
          <p:cNvPr id="16" name="Ovale 15">
            <a:extLst>
              <a:ext uri="{FF2B5EF4-FFF2-40B4-BE49-F238E27FC236}">
                <a16:creationId xmlns:a16="http://schemas.microsoft.com/office/drawing/2014/main" id="{41019E54-6CAB-9A9E-D44D-D79D9395F8FC}"/>
              </a:ext>
            </a:extLst>
          </p:cNvPr>
          <p:cNvSpPr/>
          <p:nvPr/>
        </p:nvSpPr>
        <p:spPr>
          <a:xfrm>
            <a:off x="6804248" y="552078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2610BE44-3193-80A5-FB26-63B6F1D10797}"/>
              </a:ext>
            </a:extLst>
          </p:cNvPr>
          <p:cNvPicPr>
            <a:picLocks noChangeAspect="1"/>
          </p:cNvPicPr>
          <p:nvPr/>
        </p:nvPicPr>
        <p:blipFill>
          <a:blip r:embed="rId9"/>
          <a:stretch>
            <a:fillRect/>
          </a:stretch>
        </p:blipFill>
        <p:spPr>
          <a:xfrm>
            <a:off x="323528" y="765926"/>
            <a:ext cx="8689947" cy="5489105"/>
          </a:xfrm>
          <a:prstGeom prst="rect">
            <a:avLst/>
          </a:prstGeom>
        </p:spPr>
      </p:pic>
      <p:sp>
        <p:nvSpPr>
          <p:cNvPr id="32" name="Ovale 31">
            <a:extLst>
              <a:ext uri="{FF2B5EF4-FFF2-40B4-BE49-F238E27FC236}">
                <a16:creationId xmlns:a16="http://schemas.microsoft.com/office/drawing/2014/main" id="{1A917FC7-62B8-EB62-0655-F380F3E515F5}"/>
              </a:ext>
            </a:extLst>
          </p:cNvPr>
          <p:cNvSpPr/>
          <p:nvPr/>
        </p:nvSpPr>
        <p:spPr>
          <a:xfrm>
            <a:off x="3815917" y="342900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2F8959F0-AA95-2F71-4E72-7DF1941C7E72}"/>
              </a:ext>
            </a:extLst>
          </p:cNvPr>
          <p:cNvSpPr/>
          <p:nvPr/>
        </p:nvSpPr>
        <p:spPr>
          <a:xfrm>
            <a:off x="6795368" y="532769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874BC0A0-32C1-B091-5D54-E1A79A672461}"/>
              </a:ext>
            </a:extLst>
          </p:cNvPr>
          <p:cNvPicPr>
            <a:picLocks noChangeAspect="1"/>
          </p:cNvPicPr>
          <p:nvPr/>
        </p:nvPicPr>
        <p:blipFill>
          <a:blip r:embed="rId10"/>
          <a:stretch>
            <a:fillRect/>
          </a:stretch>
        </p:blipFill>
        <p:spPr>
          <a:xfrm>
            <a:off x="1384245" y="1317376"/>
            <a:ext cx="6573873" cy="4631904"/>
          </a:xfrm>
          <a:prstGeom prst="rect">
            <a:avLst/>
          </a:prstGeom>
        </p:spPr>
      </p:pic>
      <p:sp>
        <p:nvSpPr>
          <p:cNvPr id="39" name="Ovale 38">
            <a:extLst>
              <a:ext uri="{FF2B5EF4-FFF2-40B4-BE49-F238E27FC236}">
                <a16:creationId xmlns:a16="http://schemas.microsoft.com/office/drawing/2014/main" id="{5E5CADC4-872D-08A2-CC18-5564378BFAE7}"/>
              </a:ext>
            </a:extLst>
          </p:cNvPr>
          <p:cNvSpPr/>
          <p:nvPr/>
        </p:nvSpPr>
        <p:spPr>
          <a:xfrm>
            <a:off x="4211960" y="4016135"/>
            <a:ext cx="2583408" cy="522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1A964862-BEEF-9534-0D99-3198EAA0A1DB}"/>
              </a:ext>
            </a:extLst>
          </p:cNvPr>
          <p:cNvSpPr/>
          <p:nvPr/>
        </p:nvSpPr>
        <p:spPr>
          <a:xfrm>
            <a:off x="6712738" y="531634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4" name="Immagine 53">
            <a:extLst>
              <a:ext uri="{FF2B5EF4-FFF2-40B4-BE49-F238E27FC236}">
                <a16:creationId xmlns:a16="http://schemas.microsoft.com/office/drawing/2014/main" id="{EE4100CC-4B72-C0F3-78FF-4BD4F5624238}"/>
              </a:ext>
            </a:extLst>
          </p:cNvPr>
          <p:cNvPicPr>
            <a:picLocks noChangeAspect="1"/>
          </p:cNvPicPr>
          <p:nvPr/>
        </p:nvPicPr>
        <p:blipFill>
          <a:blip r:embed="rId11"/>
          <a:stretch>
            <a:fillRect/>
          </a:stretch>
        </p:blipFill>
        <p:spPr>
          <a:xfrm>
            <a:off x="1411632" y="1302608"/>
            <a:ext cx="6569881" cy="4631904"/>
          </a:xfrm>
          <a:prstGeom prst="rect">
            <a:avLst/>
          </a:prstGeom>
        </p:spPr>
      </p:pic>
      <p:sp>
        <p:nvSpPr>
          <p:cNvPr id="59" name="Ovale 58">
            <a:extLst>
              <a:ext uri="{FF2B5EF4-FFF2-40B4-BE49-F238E27FC236}">
                <a16:creationId xmlns:a16="http://schemas.microsoft.com/office/drawing/2014/main" id="{EC606D65-05FC-0864-1D01-76177CA91095}"/>
              </a:ext>
            </a:extLst>
          </p:cNvPr>
          <p:cNvSpPr/>
          <p:nvPr/>
        </p:nvSpPr>
        <p:spPr>
          <a:xfrm>
            <a:off x="3883314" y="2775454"/>
            <a:ext cx="3569006" cy="10574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BC3CF264-45FC-6237-1D2E-63A87079A67E}"/>
              </a:ext>
            </a:extLst>
          </p:cNvPr>
          <p:cNvSpPr/>
          <p:nvPr/>
        </p:nvSpPr>
        <p:spPr>
          <a:xfrm>
            <a:off x="6994063" y="523892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7" name="Immagine 1026">
            <a:extLst>
              <a:ext uri="{FF2B5EF4-FFF2-40B4-BE49-F238E27FC236}">
                <a16:creationId xmlns:a16="http://schemas.microsoft.com/office/drawing/2014/main" id="{940877D7-80DE-3F83-2F5F-5CE6C3305B11}"/>
              </a:ext>
            </a:extLst>
          </p:cNvPr>
          <p:cNvPicPr>
            <a:picLocks noChangeAspect="1"/>
          </p:cNvPicPr>
          <p:nvPr/>
        </p:nvPicPr>
        <p:blipFill>
          <a:blip r:embed="rId12"/>
          <a:stretch>
            <a:fillRect/>
          </a:stretch>
        </p:blipFill>
        <p:spPr>
          <a:xfrm>
            <a:off x="1384245" y="1279961"/>
            <a:ext cx="6717493" cy="4749176"/>
          </a:xfrm>
          <a:prstGeom prst="rect">
            <a:avLst/>
          </a:prstGeom>
        </p:spPr>
      </p:pic>
      <p:sp>
        <p:nvSpPr>
          <p:cNvPr id="1028" name="Ovale 1027">
            <a:extLst>
              <a:ext uri="{FF2B5EF4-FFF2-40B4-BE49-F238E27FC236}">
                <a16:creationId xmlns:a16="http://schemas.microsoft.com/office/drawing/2014/main" id="{EC07330B-660F-2006-FB55-0DA3AFBE3A44}"/>
              </a:ext>
            </a:extLst>
          </p:cNvPr>
          <p:cNvSpPr/>
          <p:nvPr/>
        </p:nvSpPr>
        <p:spPr>
          <a:xfrm>
            <a:off x="4063732" y="291780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29" name="Ovale 1028">
            <a:extLst>
              <a:ext uri="{FF2B5EF4-FFF2-40B4-BE49-F238E27FC236}">
                <a16:creationId xmlns:a16="http://schemas.microsoft.com/office/drawing/2014/main" id="{E66809FA-3EC7-A745-C6A8-E2A61157BD53}"/>
              </a:ext>
            </a:extLst>
          </p:cNvPr>
          <p:cNvSpPr/>
          <p:nvPr/>
        </p:nvSpPr>
        <p:spPr>
          <a:xfrm>
            <a:off x="6872451" y="534702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32" name="Immagine 1031">
            <a:extLst>
              <a:ext uri="{FF2B5EF4-FFF2-40B4-BE49-F238E27FC236}">
                <a16:creationId xmlns:a16="http://schemas.microsoft.com/office/drawing/2014/main" id="{C7CF933A-EE64-2DAD-B767-DB2C3C00645B}"/>
              </a:ext>
            </a:extLst>
          </p:cNvPr>
          <p:cNvPicPr>
            <a:picLocks noChangeAspect="1"/>
          </p:cNvPicPr>
          <p:nvPr/>
        </p:nvPicPr>
        <p:blipFill>
          <a:blip r:embed="rId13"/>
          <a:stretch>
            <a:fillRect/>
          </a:stretch>
        </p:blipFill>
        <p:spPr>
          <a:xfrm>
            <a:off x="1462582" y="1329283"/>
            <a:ext cx="6639156" cy="4698692"/>
          </a:xfrm>
          <a:prstGeom prst="rect">
            <a:avLst/>
          </a:prstGeom>
        </p:spPr>
      </p:pic>
      <p:sp>
        <p:nvSpPr>
          <p:cNvPr id="1033" name="Ovale 1032">
            <a:extLst>
              <a:ext uri="{FF2B5EF4-FFF2-40B4-BE49-F238E27FC236}">
                <a16:creationId xmlns:a16="http://schemas.microsoft.com/office/drawing/2014/main" id="{9BB11547-E585-6CFD-4D0D-878954178E06}"/>
              </a:ext>
            </a:extLst>
          </p:cNvPr>
          <p:cNvSpPr/>
          <p:nvPr/>
        </p:nvSpPr>
        <p:spPr>
          <a:xfrm>
            <a:off x="4061178" y="29966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7" name="Ovale 1036">
            <a:extLst>
              <a:ext uri="{FF2B5EF4-FFF2-40B4-BE49-F238E27FC236}">
                <a16:creationId xmlns:a16="http://schemas.microsoft.com/office/drawing/2014/main" id="{12401273-FC03-CB2F-6FD6-7377DF17F558}"/>
              </a:ext>
            </a:extLst>
          </p:cNvPr>
          <p:cNvSpPr/>
          <p:nvPr/>
        </p:nvSpPr>
        <p:spPr>
          <a:xfrm>
            <a:off x="6979938" y="534702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45" name="Immagine 1044">
            <a:extLst>
              <a:ext uri="{FF2B5EF4-FFF2-40B4-BE49-F238E27FC236}">
                <a16:creationId xmlns:a16="http://schemas.microsoft.com/office/drawing/2014/main" id="{CA1C2B80-E9E8-589F-F0D0-182D07A0E725}"/>
              </a:ext>
            </a:extLst>
          </p:cNvPr>
          <p:cNvPicPr>
            <a:picLocks noChangeAspect="1"/>
          </p:cNvPicPr>
          <p:nvPr/>
        </p:nvPicPr>
        <p:blipFill>
          <a:blip r:embed="rId14"/>
          <a:stretch>
            <a:fillRect/>
          </a:stretch>
        </p:blipFill>
        <p:spPr>
          <a:xfrm>
            <a:off x="1370069" y="1243910"/>
            <a:ext cx="6717493" cy="4758224"/>
          </a:xfrm>
          <a:prstGeom prst="rect">
            <a:avLst/>
          </a:prstGeom>
        </p:spPr>
      </p:pic>
      <p:sp>
        <p:nvSpPr>
          <p:cNvPr id="1048" name="Ovale 1047">
            <a:extLst>
              <a:ext uri="{FF2B5EF4-FFF2-40B4-BE49-F238E27FC236}">
                <a16:creationId xmlns:a16="http://schemas.microsoft.com/office/drawing/2014/main" id="{7B6E44F6-253C-4754-AAC2-29F8B201F916}"/>
              </a:ext>
            </a:extLst>
          </p:cNvPr>
          <p:cNvSpPr/>
          <p:nvPr/>
        </p:nvSpPr>
        <p:spPr>
          <a:xfrm>
            <a:off x="4025811" y="317280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9" name="Ovale 1048">
            <a:extLst>
              <a:ext uri="{FF2B5EF4-FFF2-40B4-BE49-F238E27FC236}">
                <a16:creationId xmlns:a16="http://schemas.microsoft.com/office/drawing/2014/main" id="{17BD871E-45F6-9B70-0F4C-F2AAD394F4C3}"/>
              </a:ext>
            </a:extLst>
          </p:cNvPr>
          <p:cNvSpPr/>
          <p:nvPr/>
        </p:nvSpPr>
        <p:spPr>
          <a:xfrm>
            <a:off x="6957875" y="526526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51" name="Immagine 1050">
            <a:extLst>
              <a:ext uri="{FF2B5EF4-FFF2-40B4-BE49-F238E27FC236}">
                <a16:creationId xmlns:a16="http://schemas.microsoft.com/office/drawing/2014/main" id="{D51F5573-0D53-0351-F091-74A7B80FEB21}"/>
              </a:ext>
            </a:extLst>
          </p:cNvPr>
          <p:cNvPicPr>
            <a:picLocks noChangeAspect="1"/>
          </p:cNvPicPr>
          <p:nvPr/>
        </p:nvPicPr>
        <p:blipFill>
          <a:blip r:embed="rId15"/>
          <a:stretch>
            <a:fillRect/>
          </a:stretch>
        </p:blipFill>
        <p:spPr>
          <a:xfrm>
            <a:off x="1384128" y="1265211"/>
            <a:ext cx="6683563" cy="4772974"/>
          </a:xfrm>
          <a:prstGeom prst="rect">
            <a:avLst/>
          </a:prstGeom>
        </p:spPr>
      </p:pic>
      <p:sp>
        <p:nvSpPr>
          <p:cNvPr id="1052" name="Ovale 1051">
            <a:extLst>
              <a:ext uri="{FF2B5EF4-FFF2-40B4-BE49-F238E27FC236}">
                <a16:creationId xmlns:a16="http://schemas.microsoft.com/office/drawing/2014/main" id="{2B7385C7-4811-4E1A-1EAB-E70B72A61C5D}"/>
              </a:ext>
            </a:extLst>
          </p:cNvPr>
          <p:cNvSpPr/>
          <p:nvPr/>
        </p:nvSpPr>
        <p:spPr>
          <a:xfrm>
            <a:off x="4151893" y="3040306"/>
            <a:ext cx="272055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3" name="Ovale 1052">
            <a:extLst>
              <a:ext uri="{FF2B5EF4-FFF2-40B4-BE49-F238E27FC236}">
                <a16:creationId xmlns:a16="http://schemas.microsoft.com/office/drawing/2014/main" id="{D891466E-1A80-4A22-B6DC-318C37ACF58D}"/>
              </a:ext>
            </a:extLst>
          </p:cNvPr>
          <p:cNvSpPr/>
          <p:nvPr/>
        </p:nvSpPr>
        <p:spPr>
          <a:xfrm>
            <a:off x="7146530" y="532248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59" name="Immagine 1058">
            <a:extLst>
              <a:ext uri="{FF2B5EF4-FFF2-40B4-BE49-F238E27FC236}">
                <a16:creationId xmlns:a16="http://schemas.microsoft.com/office/drawing/2014/main" id="{1E0618B7-A353-E18B-CC10-E3714AD1645B}"/>
              </a:ext>
            </a:extLst>
          </p:cNvPr>
          <p:cNvPicPr>
            <a:picLocks noChangeAspect="1"/>
          </p:cNvPicPr>
          <p:nvPr/>
        </p:nvPicPr>
        <p:blipFill>
          <a:blip r:embed="rId16"/>
          <a:stretch>
            <a:fillRect/>
          </a:stretch>
        </p:blipFill>
        <p:spPr>
          <a:xfrm>
            <a:off x="1429197" y="1257597"/>
            <a:ext cx="6706630" cy="4754333"/>
          </a:xfrm>
          <a:prstGeom prst="rect">
            <a:avLst/>
          </a:prstGeom>
        </p:spPr>
      </p:pic>
      <p:sp>
        <p:nvSpPr>
          <p:cNvPr id="1060" name="Ovale 1059">
            <a:extLst>
              <a:ext uri="{FF2B5EF4-FFF2-40B4-BE49-F238E27FC236}">
                <a16:creationId xmlns:a16="http://schemas.microsoft.com/office/drawing/2014/main" id="{AC0937DD-49F0-EDBD-138B-84AFE1BAF08F}"/>
              </a:ext>
            </a:extLst>
          </p:cNvPr>
          <p:cNvSpPr/>
          <p:nvPr/>
        </p:nvSpPr>
        <p:spPr>
          <a:xfrm>
            <a:off x="3883313" y="2022703"/>
            <a:ext cx="3890617" cy="3033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61" name="Ovale 1060">
            <a:extLst>
              <a:ext uri="{FF2B5EF4-FFF2-40B4-BE49-F238E27FC236}">
                <a16:creationId xmlns:a16="http://schemas.microsoft.com/office/drawing/2014/main" id="{973A139B-B1D6-ED8E-CC3F-341685967659}"/>
              </a:ext>
            </a:extLst>
          </p:cNvPr>
          <p:cNvSpPr/>
          <p:nvPr/>
        </p:nvSpPr>
        <p:spPr>
          <a:xfrm>
            <a:off x="7042426" y="534157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63" name="Immagine 1062">
            <a:extLst>
              <a:ext uri="{FF2B5EF4-FFF2-40B4-BE49-F238E27FC236}">
                <a16:creationId xmlns:a16="http://schemas.microsoft.com/office/drawing/2014/main" id="{E918E6B1-A889-E828-0AAE-05E783F40078}"/>
              </a:ext>
            </a:extLst>
          </p:cNvPr>
          <p:cNvPicPr>
            <a:picLocks noChangeAspect="1"/>
          </p:cNvPicPr>
          <p:nvPr/>
        </p:nvPicPr>
        <p:blipFill>
          <a:blip r:embed="rId17"/>
          <a:stretch>
            <a:fillRect/>
          </a:stretch>
        </p:blipFill>
        <p:spPr>
          <a:xfrm>
            <a:off x="1324331" y="1239217"/>
            <a:ext cx="6838442" cy="4852857"/>
          </a:xfrm>
          <a:prstGeom prst="rect">
            <a:avLst/>
          </a:prstGeom>
        </p:spPr>
      </p:pic>
      <p:sp>
        <p:nvSpPr>
          <p:cNvPr id="1064" name="Ovale 1063">
            <a:extLst>
              <a:ext uri="{FF2B5EF4-FFF2-40B4-BE49-F238E27FC236}">
                <a16:creationId xmlns:a16="http://schemas.microsoft.com/office/drawing/2014/main" id="{7AA7E5E3-D5AA-925A-065B-06A9ECA62871}"/>
              </a:ext>
            </a:extLst>
          </p:cNvPr>
          <p:cNvSpPr/>
          <p:nvPr/>
        </p:nvSpPr>
        <p:spPr>
          <a:xfrm>
            <a:off x="4349836" y="1821891"/>
            <a:ext cx="1080120" cy="39833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65" name="Ovale 1064">
            <a:extLst>
              <a:ext uri="{FF2B5EF4-FFF2-40B4-BE49-F238E27FC236}">
                <a16:creationId xmlns:a16="http://schemas.microsoft.com/office/drawing/2014/main" id="{798A5947-882E-7CEF-21F7-46342D791C7D}"/>
              </a:ext>
            </a:extLst>
          </p:cNvPr>
          <p:cNvSpPr/>
          <p:nvPr/>
        </p:nvSpPr>
        <p:spPr>
          <a:xfrm>
            <a:off x="6971432" y="544096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67" name="Immagine 1066">
            <a:extLst>
              <a:ext uri="{FF2B5EF4-FFF2-40B4-BE49-F238E27FC236}">
                <a16:creationId xmlns:a16="http://schemas.microsoft.com/office/drawing/2014/main" id="{9C540F1D-0035-71C9-0DD7-BD2726B82ED7}"/>
              </a:ext>
            </a:extLst>
          </p:cNvPr>
          <p:cNvPicPr>
            <a:picLocks noChangeAspect="1"/>
          </p:cNvPicPr>
          <p:nvPr/>
        </p:nvPicPr>
        <p:blipFill>
          <a:blip r:embed="rId18"/>
          <a:stretch>
            <a:fillRect/>
          </a:stretch>
        </p:blipFill>
        <p:spPr>
          <a:xfrm>
            <a:off x="1340865" y="1253292"/>
            <a:ext cx="6840011" cy="4828663"/>
          </a:xfrm>
          <a:prstGeom prst="rect">
            <a:avLst/>
          </a:prstGeom>
        </p:spPr>
      </p:pic>
      <p:sp>
        <p:nvSpPr>
          <p:cNvPr id="1068" name="Ovale 1067">
            <a:extLst>
              <a:ext uri="{FF2B5EF4-FFF2-40B4-BE49-F238E27FC236}">
                <a16:creationId xmlns:a16="http://schemas.microsoft.com/office/drawing/2014/main" id="{5638ACF5-A403-D87F-44D5-08997A05AB7F}"/>
              </a:ext>
            </a:extLst>
          </p:cNvPr>
          <p:cNvSpPr/>
          <p:nvPr/>
        </p:nvSpPr>
        <p:spPr>
          <a:xfrm>
            <a:off x="7040959" y="538148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70" name="Immagine 1069">
            <a:extLst>
              <a:ext uri="{FF2B5EF4-FFF2-40B4-BE49-F238E27FC236}">
                <a16:creationId xmlns:a16="http://schemas.microsoft.com/office/drawing/2014/main" id="{D904BE07-CE19-3CEE-A281-0EA0AA00E5E9}"/>
              </a:ext>
            </a:extLst>
          </p:cNvPr>
          <p:cNvPicPr>
            <a:picLocks noChangeAspect="1"/>
          </p:cNvPicPr>
          <p:nvPr/>
        </p:nvPicPr>
        <p:blipFill>
          <a:blip r:embed="rId19"/>
          <a:stretch>
            <a:fillRect/>
          </a:stretch>
        </p:blipFill>
        <p:spPr>
          <a:xfrm>
            <a:off x="1331985" y="1200249"/>
            <a:ext cx="6855737" cy="4852857"/>
          </a:xfrm>
          <a:prstGeom prst="rect">
            <a:avLst/>
          </a:prstGeom>
        </p:spPr>
      </p:pic>
      <p:pic>
        <p:nvPicPr>
          <p:cNvPr id="1072" name="Immagine 1071">
            <a:extLst>
              <a:ext uri="{FF2B5EF4-FFF2-40B4-BE49-F238E27FC236}">
                <a16:creationId xmlns:a16="http://schemas.microsoft.com/office/drawing/2014/main" id="{E80A82E0-C72C-8662-0195-53541404B36E}"/>
              </a:ext>
            </a:extLst>
          </p:cNvPr>
          <p:cNvPicPr>
            <a:picLocks noChangeAspect="1"/>
          </p:cNvPicPr>
          <p:nvPr/>
        </p:nvPicPr>
        <p:blipFill>
          <a:blip r:embed="rId20"/>
          <a:stretch>
            <a:fillRect/>
          </a:stretch>
        </p:blipFill>
        <p:spPr>
          <a:xfrm>
            <a:off x="1308541" y="1172892"/>
            <a:ext cx="6941566" cy="4938635"/>
          </a:xfrm>
          <a:prstGeom prst="rect">
            <a:avLst/>
          </a:prstGeom>
        </p:spPr>
      </p:pic>
      <p:sp>
        <p:nvSpPr>
          <p:cNvPr id="1073" name="Ovale 1072">
            <a:extLst>
              <a:ext uri="{FF2B5EF4-FFF2-40B4-BE49-F238E27FC236}">
                <a16:creationId xmlns:a16="http://schemas.microsoft.com/office/drawing/2014/main" id="{838FA7E5-71C4-AEF9-EE0C-8CB582A150A2}"/>
              </a:ext>
            </a:extLst>
          </p:cNvPr>
          <p:cNvSpPr/>
          <p:nvPr/>
        </p:nvSpPr>
        <p:spPr>
          <a:xfrm>
            <a:off x="4816358" y="493055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75" name="Immagine 1074">
            <a:extLst>
              <a:ext uri="{FF2B5EF4-FFF2-40B4-BE49-F238E27FC236}">
                <a16:creationId xmlns:a16="http://schemas.microsoft.com/office/drawing/2014/main" id="{59F5D08E-272B-4535-623D-ACB2D82660F1}"/>
              </a:ext>
            </a:extLst>
          </p:cNvPr>
          <p:cNvPicPr>
            <a:picLocks noChangeAspect="1"/>
          </p:cNvPicPr>
          <p:nvPr/>
        </p:nvPicPr>
        <p:blipFill>
          <a:blip r:embed="rId21"/>
          <a:stretch>
            <a:fillRect/>
          </a:stretch>
        </p:blipFill>
        <p:spPr>
          <a:xfrm>
            <a:off x="314647" y="765926"/>
            <a:ext cx="8706753" cy="5920048"/>
          </a:xfrm>
          <a:prstGeom prst="rect">
            <a:avLst/>
          </a:prstGeom>
        </p:spPr>
      </p:pic>
      <p:sp>
        <p:nvSpPr>
          <p:cNvPr id="1076" name="Ovale 1075">
            <a:extLst>
              <a:ext uri="{FF2B5EF4-FFF2-40B4-BE49-F238E27FC236}">
                <a16:creationId xmlns:a16="http://schemas.microsoft.com/office/drawing/2014/main" id="{13137A34-A0FB-3BA6-D44C-8148F47D61A4}"/>
              </a:ext>
            </a:extLst>
          </p:cNvPr>
          <p:cNvSpPr/>
          <p:nvPr/>
        </p:nvSpPr>
        <p:spPr>
          <a:xfrm>
            <a:off x="3274384" y="32486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78" name="Immagine 1077">
            <a:extLst>
              <a:ext uri="{FF2B5EF4-FFF2-40B4-BE49-F238E27FC236}">
                <a16:creationId xmlns:a16="http://schemas.microsoft.com/office/drawing/2014/main" id="{FA6A1AC8-8377-D711-85F0-0B38DB09AA67}"/>
              </a:ext>
            </a:extLst>
          </p:cNvPr>
          <p:cNvPicPr>
            <a:picLocks noChangeAspect="1"/>
          </p:cNvPicPr>
          <p:nvPr/>
        </p:nvPicPr>
        <p:blipFill>
          <a:blip r:embed="rId22"/>
          <a:stretch>
            <a:fillRect/>
          </a:stretch>
        </p:blipFill>
        <p:spPr>
          <a:xfrm>
            <a:off x="2468040" y="1920453"/>
            <a:ext cx="4134745" cy="2838257"/>
          </a:xfrm>
          <a:prstGeom prst="rect">
            <a:avLst/>
          </a:prstGeom>
        </p:spPr>
      </p:pic>
      <p:pic>
        <p:nvPicPr>
          <p:cNvPr id="1080" name="Immagine 1079">
            <a:extLst>
              <a:ext uri="{FF2B5EF4-FFF2-40B4-BE49-F238E27FC236}">
                <a16:creationId xmlns:a16="http://schemas.microsoft.com/office/drawing/2014/main" id="{A98A4712-2D9C-398D-7FCB-99936D26ABC1}"/>
              </a:ext>
            </a:extLst>
          </p:cNvPr>
          <p:cNvPicPr>
            <a:picLocks noChangeAspect="1"/>
          </p:cNvPicPr>
          <p:nvPr/>
        </p:nvPicPr>
        <p:blipFill>
          <a:blip r:embed="rId23"/>
          <a:stretch>
            <a:fillRect/>
          </a:stretch>
        </p:blipFill>
        <p:spPr>
          <a:xfrm>
            <a:off x="2746183" y="1977836"/>
            <a:ext cx="3523324" cy="2534996"/>
          </a:xfrm>
          <a:prstGeom prst="rect">
            <a:avLst/>
          </a:prstGeom>
        </p:spPr>
      </p:pic>
      <p:pic>
        <p:nvPicPr>
          <p:cNvPr id="1082" name="Immagine 1081">
            <a:extLst>
              <a:ext uri="{FF2B5EF4-FFF2-40B4-BE49-F238E27FC236}">
                <a16:creationId xmlns:a16="http://schemas.microsoft.com/office/drawing/2014/main" id="{352144E2-C125-E8B3-292B-0B99416635A9}"/>
              </a:ext>
            </a:extLst>
          </p:cNvPr>
          <p:cNvPicPr>
            <a:picLocks noChangeAspect="1"/>
          </p:cNvPicPr>
          <p:nvPr/>
        </p:nvPicPr>
        <p:blipFill>
          <a:blip r:embed="rId24"/>
          <a:stretch>
            <a:fillRect/>
          </a:stretch>
        </p:blipFill>
        <p:spPr>
          <a:xfrm>
            <a:off x="293884" y="776045"/>
            <a:ext cx="8805376" cy="6090730"/>
          </a:xfrm>
          <a:prstGeom prst="rect">
            <a:avLst/>
          </a:prstGeom>
        </p:spPr>
      </p:pic>
      <p:sp>
        <p:nvSpPr>
          <p:cNvPr id="1083" name="Ovale 1082">
            <a:extLst>
              <a:ext uri="{FF2B5EF4-FFF2-40B4-BE49-F238E27FC236}">
                <a16:creationId xmlns:a16="http://schemas.microsoft.com/office/drawing/2014/main" id="{0A44B7E8-1BD2-0BED-419B-F1C54D02650D}"/>
              </a:ext>
            </a:extLst>
          </p:cNvPr>
          <p:cNvSpPr/>
          <p:nvPr/>
        </p:nvSpPr>
        <p:spPr>
          <a:xfrm>
            <a:off x="7620806" y="996164"/>
            <a:ext cx="1080120" cy="456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85" name="Immagine 1084">
            <a:extLst>
              <a:ext uri="{FF2B5EF4-FFF2-40B4-BE49-F238E27FC236}">
                <a16:creationId xmlns:a16="http://schemas.microsoft.com/office/drawing/2014/main" id="{DB7E1E6D-712D-9277-EC16-47910BE13447}"/>
              </a:ext>
            </a:extLst>
          </p:cNvPr>
          <p:cNvPicPr>
            <a:picLocks noChangeAspect="1"/>
          </p:cNvPicPr>
          <p:nvPr/>
        </p:nvPicPr>
        <p:blipFill>
          <a:blip r:embed="rId25"/>
          <a:stretch>
            <a:fillRect/>
          </a:stretch>
        </p:blipFill>
        <p:spPr>
          <a:xfrm>
            <a:off x="1340864" y="1018786"/>
            <a:ext cx="7105242" cy="5332408"/>
          </a:xfrm>
          <a:prstGeom prst="rect">
            <a:avLst/>
          </a:prstGeom>
        </p:spPr>
      </p:pic>
      <p:sp>
        <p:nvSpPr>
          <p:cNvPr id="1086" name="Ovale 1085">
            <a:extLst>
              <a:ext uri="{FF2B5EF4-FFF2-40B4-BE49-F238E27FC236}">
                <a16:creationId xmlns:a16="http://schemas.microsoft.com/office/drawing/2014/main" id="{03FE1627-09A7-06C8-1D83-6883FE269B9A}"/>
              </a:ext>
            </a:extLst>
          </p:cNvPr>
          <p:cNvSpPr/>
          <p:nvPr/>
        </p:nvSpPr>
        <p:spPr>
          <a:xfrm>
            <a:off x="1492192" y="3437585"/>
            <a:ext cx="1080120" cy="456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87" name="Ovale 1086">
            <a:extLst>
              <a:ext uri="{FF2B5EF4-FFF2-40B4-BE49-F238E27FC236}">
                <a16:creationId xmlns:a16="http://schemas.microsoft.com/office/drawing/2014/main" id="{2737FAB0-7F91-D8EB-DFB3-6A4FCD02A459}"/>
              </a:ext>
            </a:extLst>
          </p:cNvPr>
          <p:cNvSpPr/>
          <p:nvPr/>
        </p:nvSpPr>
        <p:spPr>
          <a:xfrm>
            <a:off x="7626767" y="990957"/>
            <a:ext cx="1080120" cy="456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89" name="Immagine 1088">
            <a:extLst>
              <a:ext uri="{FF2B5EF4-FFF2-40B4-BE49-F238E27FC236}">
                <a16:creationId xmlns:a16="http://schemas.microsoft.com/office/drawing/2014/main" id="{523D1395-C48F-D702-8DCB-E4FAF48291CA}"/>
              </a:ext>
            </a:extLst>
          </p:cNvPr>
          <p:cNvPicPr>
            <a:picLocks noChangeAspect="1"/>
          </p:cNvPicPr>
          <p:nvPr/>
        </p:nvPicPr>
        <p:blipFill>
          <a:blip r:embed="rId26"/>
          <a:stretch>
            <a:fillRect/>
          </a:stretch>
        </p:blipFill>
        <p:spPr>
          <a:xfrm>
            <a:off x="1292209" y="990717"/>
            <a:ext cx="7093633" cy="5332407"/>
          </a:xfrm>
          <a:prstGeom prst="rect">
            <a:avLst/>
          </a:prstGeom>
        </p:spPr>
      </p:pic>
      <p:sp>
        <p:nvSpPr>
          <p:cNvPr id="1090" name="Ovale 1089">
            <a:extLst>
              <a:ext uri="{FF2B5EF4-FFF2-40B4-BE49-F238E27FC236}">
                <a16:creationId xmlns:a16="http://schemas.microsoft.com/office/drawing/2014/main" id="{107D2659-606C-6D89-AD2B-BC9A2EC011F9}"/>
              </a:ext>
            </a:extLst>
          </p:cNvPr>
          <p:cNvSpPr/>
          <p:nvPr/>
        </p:nvSpPr>
        <p:spPr>
          <a:xfrm>
            <a:off x="2458705" y="4682269"/>
            <a:ext cx="243733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1" name="Ovale 1090">
            <a:extLst>
              <a:ext uri="{FF2B5EF4-FFF2-40B4-BE49-F238E27FC236}">
                <a16:creationId xmlns:a16="http://schemas.microsoft.com/office/drawing/2014/main" id="{F438FD92-BF03-7713-4676-7342A07CD0DE}"/>
              </a:ext>
            </a:extLst>
          </p:cNvPr>
          <p:cNvSpPr/>
          <p:nvPr/>
        </p:nvSpPr>
        <p:spPr>
          <a:xfrm>
            <a:off x="7649671" y="84097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93" name="Immagine 1092">
            <a:extLst>
              <a:ext uri="{FF2B5EF4-FFF2-40B4-BE49-F238E27FC236}">
                <a16:creationId xmlns:a16="http://schemas.microsoft.com/office/drawing/2014/main" id="{020E02D0-034B-2AE1-F3A3-9AF223E65241}"/>
              </a:ext>
            </a:extLst>
          </p:cNvPr>
          <p:cNvPicPr>
            <a:picLocks noChangeAspect="1"/>
          </p:cNvPicPr>
          <p:nvPr/>
        </p:nvPicPr>
        <p:blipFill>
          <a:blip r:embed="rId27"/>
          <a:stretch>
            <a:fillRect/>
          </a:stretch>
        </p:blipFill>
        <p:spPr>
          <a:xfrm>
            <a:off x="1287524" y="961830"/>
            <a:ext cx="7157746" cy="5361293"/>
          </a:xfrm>
          <a:prstGeom prst="rect">
            <a:avLst/>
          </a:prstGeom>
        </p:spPr>
      </p:pic>
      <p:sp>
        <p:nvSpPr>
          <p:cNvPr id="1094" name="Ovale 1093">
            <a:extLst>
              <a:ext uri="{FF2B5EF4-FFF2-40B4-BE49-F238E27FC236}">
                <a16:creationId xmlns:a16="http://schemas.microsoft.com/office/drawing/2014/main" id="{85894D25-83CD-EA03-A81A-C1DE2799FF87}"/>
              </a:ext>
            </a:extLst>
          </p:cNvPr>
          <p:cNvSpPr/>
          <p:nvPr/>
        </p:nvSpPr>
        <p:spPr>
          <a:xfrm>
            <a:off x="7571349" y="77103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7635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27"/>
                                        </p:tgtEl>
                                        <p:attrNameLst>
                                          <p:attrName>style.visibility</p:attrName>
                                        </p:attrNameLst>
                                      </p:cBhvr>
                                      <p:to>
                                        <p:strVal val="visible"/>
                                      </p:to>
                                    </p:set>
                                    <p:animEffect transition="in" filter="fade">
                                      <p:cBhvr>
                                        <p:cTn id="87" dur="500"/>
                                        <p:tgtEl>
                                          <p:spTgt spid="10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28"/>
                                        </p:tgtEl>
                                        <p:attrNameLst>
                                          <p:attrName>style.visibility</p:attrName>
                                        </p:attrNameLst>
                                      </p:cBhvr>
                                      <p:to>
                                        <p:strVal val="visible"/>
                                      </p:to>
                                    </p:set>
                                    <p:animEffect transition="in" filter="fade">
                                      <p:cBhvr>
                                        <p:cTn id="92" dur="500"/>
                                        <p:tgtEl>
                                          <p:spTgt spid="10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029"/>
                                        </p:tgtEl>
                                        <p:attrNameLst>
                                          <p:attrName>style.visibility</p:attrName>
                                        </p:attrNameLst>
                                      </p:cBhvr>
                                      <p:to>
                                        <p:strVal val="visible"/>
                                      </p:to>
                                    </p:set>
                                    <p:animEffect transition="in" filter="fade">
                                      <p:cBhvr>
                                        <p:cTn id="97" dur="500"/>
                                        <p:tgtEl>
                                          <p:spTgt spid="102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032"/>
                                        </p:tgtEl>
                                        <p:attrNameLst>
                                          <p:attrName>style.visibility</p:attrName>
                                        </p:attrNameLst>
                                      </p:cBhvr>
                                      <p:to>
                                        <p:strVal val="visible"/>
                                      </p:to>
                                    </p:set>
                                    <p:animEffect transition="in" filter="fade">
                                      <p:cBhvr>
                                        <p:cTn id="102" dur="500"/>
                                        <p:tgtEl>
                                          <p:spTgt spid="10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33"/>
                                        </p:tgtEl>
                                        <p:attrNameLst>
                                          <p:attrName>style.visibility</p:attrName>
                                        </p:attrNameLst>
                                      </p:cBhvr>
                                      <p:to>
                                        <p:strVal val="visible"/>
                                      </p:to>
                                    </p:set>
                                    <p:animEffect transition="in" filter="fade">
                                      <p:cBhvr>
                                        <p:cTn id="107" dur="500"/>
                                        <p:tgtEl>
                                          <p:spTgt spid="103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037"/>
                                        </p:tgtEl>
                                        <p:attrNameLst>
                                          <p:attrName>style.visibility</p:attrName>
                                        </p:attrNameLst>
                                      </p:cBhvr>
                                      <p:to>
                                        <p:strVal val="visible"/>
                                      </p:to>
                                    </p:set>
                                    <p:animEffect transition="in" filter="fade">
                                      <p:cBhvr>
                                        <p:cTn id="112" dur="500"/>
                                        <p:tgtEl>
                                          <p:spTgt spid="103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045"/>
                                        </p:tgtEl>
                                        <p:attrNameLst>
                                          <p:attrName>style.visibility</p:attrName>
                                        </p:attrNameLst>
                                      </p:cBhvr>
                                      <p:to>
                                        <p:strVal val="visible"/>
                                      </p:to>
                                    </p:set>
                                    <p:animEffect transition="in" filter="fade">
                                      <p:cBhvr>
                                        <p:cTn id="117" dur="500"/>
                                        <p:tgtEl>
                                          <p:spTgt spid="10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048"/>
                                        </p:tgtEl>
                                        <p:attrNameLst>
                                          <p:attrName>style.visibility</p:attrName>
                                        </p:attrNameLst>
                                      </p:cBhvr>
                                      <p:to>
                                        <p:strVal val="visible"/>
                                      </p:to>
                                    </p:set>
                                    <p:animEffect transition="in" filter="fade">
                                      <p:cBhvr>
                                        <p:cTn id="122" dur="500"/>
                                        <p:tgtEl>
                                          <p:spTgt spid="104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49"/>
                                        </p:tgtEl>
                                        <p:attrNameLst>
                                          <p:attrName>style.visibility</p:attrName>
                                        </p:attrNameLst>
                                      </p:cBhvr>
                                      <p:to>
                                        <p:strVal val="visible"/>
                                      </p:to>
                                    </p:set>
                                    <p:animEffect transition="in" filter="fade">
                                      <p:cBhvr>
                                        <p:cTn id="127" dur="500"/>
                                        <p:tgtEl>
                                          <p:spTgt spid="104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51"/>
                                        </p:tgtEl>
                                        <p:attrNameLst>
                                          <p:attrName>style.visibility</p:attrName>
                                        </p:attrNameLst>
                                      </p:cBhvr>
                                      <p:to>
                                        <p:strVal val="visible"/>
                                      </p:to>
                                    </p:set>
                                    <p:animEffect transition="in" filter="fade">
                                      <p:cBhvr>
                                        <p:cTn id="132" dur="500"/>
                                        <p:tgtEl>
                                          <p:spTgt spid="105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052"/>
                                        </p:tgtEl>
                                        <p:attrNameLst>
                                          <p:attrName>style.visibility</p:attrName>
                                        </p:attrNameLst>
                                      </p:cBhvr>
                                      <p:to>
                                        <p:strVal val="visible"/>
                                      </p:to>
                                    </p:set>
                                    <p:animEffect transition="in" filter="fade">
                                      <p:cBhvr>
                                        <p:cTn id="137" dur="500"/>
                                        <p:tgtEl>
                                          <p:spTgt spid="105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053"/>
                                        </p:tgtEl>
                                        <p:attrNameLst>
                                          <p:attrName>style.visibility</p:attrName>
                                        </p:attrNameLst>
                                      </p:cBhvr>
                                      <p:to>
                                        <p:strVal val="visible"/>
                                      </p:to>
                                    </p:set>
                                    <p:animEffect transition="in" filter="fade">
                                      <p:cBhvr>
                                        <p:cTn id="142" dur="500"/>
                                        <p:tgtEl>
                                          <p:spTgt spid="105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59"/>
                                        </p:tgtEl>
                                        <p:attrNameLst>
                                          <p:attrName>style.visibility</p:attrName>
                                        </p:attrNameLst>
                                      </p:cBhvr>
                                      <p:to>
                                        <p:strVal val="visible"/>
                                      </p:to>
                                    </p:set>
                                    <p:animEffect transition="in" filter="fade">
                                      <p:cBhvr>
                                        <p:cTn id="147" dur="500"/>
                                        <p:tgtEl>
                                          <p:spTgt spid="105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060"/>
                                        </p:tgtEl>
                                        <p:attrNameLst>
                                          <p:attrName>style.visibility</p:attrName>
                                        </p:attrNameLst>
                                      </p:cBhvr>
                                      <p:to>
                                        <p:strVal val="visible"/>
                                      </p:to>
                                    </p:set>
                                    <p:animEffect transition="in" filter="fade">
                                      <p:cBhvr>
                                        <p:cTn id="152" dur="500"/>
                                        <p:tgtEl>
                                          <p:spTgt spid="106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061"/>
                                        </p:tgtEl>
                                        <p:attrNameLst>
                                          <p:attrName>style.visibility</p:attrName>
                                        </p:attrNameLst>
                                      </p:cBhvr>
                                      <p:to>
                                        <p:strVal val="visible"/>
                                      </p:to>
                                    </p:set>
                                    <p:animEffect transition="in" filter="fade">
                                      <p:cBhvr>
                                        <p:cTn id="157" dur="500"/>
                                        <p:tgtEl>
                                          <p:spTgt spid="106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063"/>
                                        </p:tgtEl>
                                        <p:attrNameLst>
                                          <p:attrName>style.visibility</p:attrName>
                                        </p:attrNameLst>
                                      </p:cBhvr>
                                      <p:to>
                                        <p:strVal val="visible"/>
                                      </p:to>
                                    </p:set>
                                    <p:animEffect transition="in" filter="fade">
                                      <p:cBhvr>
                                        <p:cTn id="162" dur="500"/>
                                        <p:tgtEl>
                                          <p:spTgt spid="1063"/>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064"/>
                                        </p:tgtEl>
                                        <p:attrNameLst>
                                          <p:attrName>style.visibility</p:attrName>
                                        </p:attrNameLst>
                                      </p:cBhvr>
                                      <p:to>
                                        <p:strVal val="visible"/>
                                      </p:to>
                                    </p:set>
                                    <p:animEffect transition="in" filter="fade">
                                      <p:cBhvr>
                                        <p:cTn id="167" dur="500"/>
                                        <p:tgtEl>
                                          <p:spTgt spid="106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065"/>
                                        </p:tgtEl>
                                        <p:attrNameLst>
                                          <p:attrName>style.visibility</p:attrName>
                                        </p:attrNameLst>
                                      </p:cBhvr>
                                      <p:to>
                                        <p:strVal val="visible"/>
                                      </p:to>
                                    </p:set>
                                    <p:animEffect transition="in" filter="fade">
                                      <p:cBhvr>
                                        <p:cTn id="172" dur="500"/>
                                        <p:tgtEl>
                                          <p:spTgt spid="106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067"/>
                                        </p:tgtEl>
                                        <p:attrNameLst>
                                          <p:attrName>style.visibility</p:attrName>
                                        </p:attrNameLst>
                                      </p:cBhvr>
                                      <p:to>
                                        <p:strVal val="visible"/>
                                      </p:to>
                                    </p:set>
                                    <p:animEffect transition="in" filter="fade">
                                      <p:cBhvr>
                                        <p:cTn id="177" dur="500"/>
                                        <p:tgtEl>
                                          <p:spTgt spid="106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068"/>
                                        </p:tgtEl>
                                        <p:attrNameLst>
                                          <p:attrName>style.visibility</p:attrName>
                                        </p:attrNameLst>
                                      </p:cBhvr>
                                      <p:to>
                                        <p:strVal val="visible"/>
                                      </p:to>
                                    </p:set>
                                    <p:animEffect transition="in" filter="fade">
                                      <p:cBhvr>
                                        <p:cTn id="182" dur="500"/>
                                        <p:tgtEl>
                                          <p:spTgt spid="106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1070"/>
                                        </p:tgtEl>
                                        <p:attrNameLst>
                                          <p:attrName>style.visibility</p:attrName>
                                        </p:attrNameLst>
                                      </p:cBhvr>
                                      <p:to>
                                        <p:strVal val="visible"/>
                                      </p:to>
                                    </p:set>
                                    <p:animEffect transition="in" filter="fade">
                                      <p:cBhvr>
                                        <p:cTn id="187" dur="500"/>
                                        <p:tgtEl>
                                          <p:spTgt spid="1070"/>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1072"/>
                                        </p:tgtEl>
                                        <p:attrNameLst>
                                          <p:attrName>style.visibility</p:attrName>
                                        </p:attrNameLst>
                                      </p:cBhvr>
                                      <p:to>
                                        <p:strVal val="visible"/>
                                      </p:to>
                                    </p:set>
                                    <p:animEffect transition="in" filter="fade">
                                      <p:cBhvr>
                                        <p:cTn id="192" dur="500"/>
                                        <p:tgtEl>
                                          <p:spTgt spid="1072"/>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073"/>
                                        </p:tgtEl>
                                        <p:attrNameLst>
                                          <p:attrName>style.visibility</p:attrName>
                                        </p:attrNameLst>
                                      </p:cBhvr>
                                      <p:to>
                                        <p:strVal val="visible"/>
                                      </p:to>
                                    </p:set>
                                    <p:animEffect transition="in" filter="fade">
                                      <p:cBhvr>
                                        <p:cTn id="197" dur="500"/>
                                        <p:tgtEl>
                                          <p:spTgt spid="1073"/>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1075"/>
                                        </p:tgtEl>
                                        <p:attrNameLst>
                                          <p:attrName>style.visibility</p:attrName>
                                        </p:attrNameLst>
                                      </p:cBhvr>
                                      <p:to>
                                        <p:strVal val="visible"/>
                                      </p:to>
                                    </p:set>
                                    <p:animEffect transition="in" filter="fade">
                                      <p:cBhvr>
                                        <p:cTn id="202" dur="500"/>
                                        <p:tgtEl>
                                          <p:spTgt spid="107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076"/>
                                        </p:tgtEl>
                                        <p:attrNameLst>
                                          <p:attrName>style.visibility</p:attrName>
                                        </p:attrNameLst>
                                      </p:cBhvr>
                                      <p:to>
                                        <p:strVal val="visible"/>
                                      </p:to>
                                    </p:set>
                                    <p:animEffect transition="in" filter="fade">
                                      <p:cBhvr>
                                        <p:cTn id="207" dur="500"/>
                                        <p:tgtEl>
                                          <p:spTgt spid="1076"/>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078"/>
                                        </p:tgtEl>
                                        <p:attrNameLst>
                                          <p:attrName>style.visibility</p:attrName>
                                        </p:attrNameLst>
                                      </p:cBhvr>
                                      <p:to>
                                        <p:strVal val="visible"/>
                                      </p:to>
                                    </p:set>
                                    <p:animEffect transition="in" filter="fade">
                                      <p:cBhvr>
                                        <p:cTn id="212" dur="500"/>
                                        <p:tgtEl>
                                          <p:spTgt spid="1078"/>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1080"/>
                                        </p:tgtEl>
                                        <p:attrNameLst>
                                          <p:attrName>style.visibility</p:attrName>
                                        </p:attrNameLst>
                                      </p:cBhvr>
                                      <p:to>
                                        <p:strVal val="visible"/>
                                      </p:to>
                                    </p:set>
                                    <p:animEffect transition="in" filter="fade">
                                      <p:cBhvr>
                                        <p:cTn id="217" dur="500"/>
                                        <p:tgtEl>
                                          <p:spTgt spid="1080"/>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1082"/>
                                        </p:tgtEl>
                                        <p:attrNameLst>
                                          <p:attrName>style.visibility</p:attrName>
                                        </p:attrNameLst>
                                      </p:cBhvr>
                                      <p:to>
                                        <p:strVal val="visible"/>
                                      </p:to>
                                    </p:set>
                                    <p:animEffect transition="in" filter="fade">
                                      <p:cBhvr>
                                        <p:cTn id="222" dur="500"/>
                                        <p:tgtEl>
                                          <p:spTgt spid="1082"/>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083"/>
                                        </p:tgtEl>
                                        <p:attrNameLst>
                                          <p:attrName>style.visibility</p:attrName>
                                        </p:attrNameLst>
                                      </p:cBhvr>
                                      <p:to>
                                        <p:strVal val="visible"/>
                                      </p:to>
                                    </p:set>
                                    <p:animEffect transition="in" filter="fade">
                                      <p:cBhvr>
                                        <p:cTn id="227" dur="500"/>
                                        <p:tgtEl>
                                          <p:spTgt spid="108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085"/>
                                        </p:tgtEl>
                                        <p:attrNameLst>
                                          <p:attrName>style.visibility</p:attrName>
                                        </p:attrNameLst>
                                      </p:cBhvr>
                                      <p:to>
                                        <p:strVal val="visible"/>
                                      </p:to>
                                    </p:set>
                                    <p:animEffect transition="in" filter="fade">
                                      <p:cBhvr>
                                        <p:cTn id="232" dur="500"/>
                                        <p:tgtEl>
                                          <p:spTgt spid="1085"/>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086"/>
                                        </p:tgtEl>
                                        <p:attrNameLst>
                                          <p:attrName>style.visibility</p:attrName>
                                        </p:attrNameLst>
                                      </p:cBhvr>
                                      <p:to>
                                        <p:strVal val="visible"/>
                                      </p:to>
                                    </p:set>
                                    <p:animEffect transition="in" filter="fade">
                                      <p:cBhvr>
                                        <p:cTn id="237" dur="500"/>
                                        <p:tgtEl>
                                          <p:spTgt spid="1086"/>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087"/>
                                        </p:tgtEl>
                                        <p:attrNameLst>
                                          <p:attrName>style.visibility</p:attrName>
                                        </p:attrNameLst>
                                      </p:cBhvr>
                                      <p:to>
                                        <p:strVal val="visible"/>
                                      </p:to>
                                    </p:set>
                                    <p:animEffect transition="in" filter="fade">
                                      <p:cBhvr>
                                        <p:cTn id="242" dur="500"/>
                                        <p:tgtEl>
                                          <p:spTgt spid="1087"/>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1089"/>
                                        </p:tgtEl>
                                        <p:attrNameLst>
                                          <p:attrName>style.visibility</p:attrName>
                                        </p:attrNameLst>
                                      </p:cBhvr>
                                      <p:to>
                                        <p:strVal val="visible"/>
                                      </p:to>
                                    </p:set>
                                    <p:animEffect transition="in" filter="fade">
                                      <p:cBhvr>
                                        <p:cTn id="247" dur="500"/>
                                        <p:tgtEl>
                                          <p:spTgt spid="1089"/>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090"/>
                                        </p:tgtEl>
                                        <p:attrNameLst>
                                          <p:attrName>style.visibility</p:attrName>
                                        </p:attrNameLst>
                                      </p:cBhvr>
                                      <p:to>
                                        <p:strVal val="visible"/>
                                      </p:to>
                                    </p:set>
                                    <p:animEffect transition="in" filter="fade">
                                      <p:cBhvr>
                                        <p:cTn id="252" dur="500"/>
                                        <p:tgtEl>
                                          <p:spTgt spid="1090"/>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091"/>
                                        </p:tgtEl>
                                        <p:attrNameLst>
                                          <p:attrName>style.visibility</p:attrName>
                                        </p:attrNameLst>
                                      </p:cBhvr>
                                      <p:to>
                                        <p:strVal val="visible"/>
                                      </p:to>
                                    </p:set>
                                    <p:animEffect transition="in" filter="fade">
                                      <p:cBhvr>
                                        <p:cTn id="257" dur="500"/>
                                        <p:tgtEl>
                                          <p:spTgt spid="1091"/>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1093"/>
                                        </p:tgtEl>
                                        <p:attrNameLst>
                                          <p:attrName>style.visibility</p:attrName>
                                        </p:attrNameLst>
                                      </p:cBhvr>
                                      <p:to>
                                        <p:strVal val="visible"/>
                                      </p:to>
                                    </p:set>
                                    <p:animEffect transition="in" filter="fade">
                                      <p:cBhvr>
                                        <p:cTn id="262" dur="500"/>
                                        <p:tgtEl>
                                          <p:spTgt spid="1093"/>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1094"/>
                                        </p:tgtEl>
                                        <p:attrNameLst>
                                          <p:attrName>style.visibility</p:attrName>
                                        </p:attrNameLst>
                                      </p:cBhvr>
                                      <p:to>
                                        <p:strVal val="visible"/>
                                      </p:to>
                                    </p:set>
                                    <p:animEffect transition="in" filter="fade">
                                      <p:cBhvr>
                                        <p:cTn id="267" dur="5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6" grpId="0" animBg="1"/>
      <p:bldP spid="32" grpId="0" animBg="1"/>
      <p:bldP spid="33" grpId="0" animBg="1"/>
      <p:bldP spid="39" grpId="0" animBg="1"/>
      <p:bldP spid="43" grpId="0" animBg="1"/>
      <p:bldP spid="59" grpId="0" animBg="1"/>
      <p:bldP spid="63" grpId="0" animBg="1"/>
      <p:bldP spid="1028" grpId="0" animBg="1"/>
      <p:bldP spid="1029" grpId="0" animBg="1"/>
      <p:bldP spid="1033" grpId="0" animBg="1"/>
      <p:bldP spid="1037" grpId="0" animBg="1"/>
      <p:bldP spid="1048" grpId="0" animBg="1"/>
      <p:bldP spid="1049" grpId="0" animBg="1"/>
      <p:bldP spid="1052" grpId="0" animBg="1"/>
      <p:bldP spid="1053" grpId="0" animBg="1"/>
      <p:bldP spid="1060" grpId="0" animBg="1"/>
      <p:bldP spid="1061" grpId="0" animBg="1"/>
      <p:bldP spid="1064" grpId="0" animBg="1"/>
      <p:bldP spid="1065" grpId="0" animBg="1"/>
      <p:bldP spid="1068" grpId="0" animBg="1"/>
      <p:bldP spid="1073" grpId="0" animBg="1"/>
      <p:bldP spid="1076" grpId="0" animBg="1"/>
      <p:bldP spid="1083" grpId="0" animBg="1"/>
      <p:bldP spid="1086" grpId="0" animBg="1"/>
      <p:bldP spid="1087" grpId="0" animBg="1"/>
      <p:bldP spid="1090" grpId="0" animBg="1"/>
      <p:bldP spid="1091" grpId="0" animBg="1"/>
      <p:bldP spid="109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77883184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40986" y="47056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E724FBC-26C6-44FA-4EB6-A7872C1270D9}"/>
              </a:ext>
            </a:extLst>
          </p:cNvPr>
          <p:cNvPicPr>
            <a:picLocks noChangeAspect="1"/>
          </p:cNvPicPr>
          <p:nvPr/>
        </p:nvPicPr>
        <p:blipFill>
          <a:blip r:embed="rId7"/>
          <a:stretch>
            <a:fillRect/>
          </a:stretch>
        </p:blipFill>
        <p:spPr>
          <a:xfrm>
            <a:off x="539552" y="833809"/>
            <a:ext cx="8363462" cy="5254977"/>
          </a:xfrm>
          <a:prstGeom prst="rect">
            <a:avLst/>
          </a:prstGeom>
        </p:spPr>
      </p:pic>
      <p:sp>
        <p:nvSpPr>
          <p:cNvPr id="10" name="Ovale 9">
            <a:extLst>
              <a:ext uri="{FF2B5EF4-FFF2-40B4-BE49-F238E27FC236}">
                <a16:creationId xmlns:a16="http://schemas.microsoft.com/office/drawing/2014/main" id="{25E1FC08-5D04-90AB-8D44-C365D744FA31}"/>
              </a:ext>
            </a:extLst>
          </p:cNvPr>
          <p:cNvSpPr/>
          <p:nvPr/>
        </p:nvSpPr>
        <p:spPr>
          <a:xfrm>
            <a:off x="216060" y="551723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80028916-C9AE-FAFC-0502-EFD05883C950}"/>
              </a:ext>
            </a:extLst>
          </p:cNvPr>
          <p:cNvPicPr>
            <a:picLocks noChangeAspect="1"/>
          </p:cNvPicPr>
          <p:nvPr/>
        </p:nvPicPr>
        <p:blipFill>
          <a:blip r:embed="rId8"/>
          <a:stretch>
            <a:fillRect/>
          </a:stretch>
        </p:blipFill>
        <p:spPr>
          <a:xfrm>
            <a:off x="924518" y="1123420"/>
            <a:ext cx="7978496" cy="4965366"/>
          </a:xfrm>
          <a:prstGeom prst="rect">
            <a:avLst/>
          </a:prstGeom>
        </p:spPr>
      </p:pic>
      <p:sp>
        <p:nvSpPr>
          <p:cNvPr id="14" name="Ovale 13">
            <a:extLst>
              <a:ext uri="{FF2B5EF4-FFF2-40B4-BE49-F238E27FC236}">
                <a16:creationId xmlns:a16="http://schemas.microsoft.com/office/drawing/2014/main" id="{7B66C05A-F9CD-AA52-B694-CE38C34DC8C7}"/>
              </a:ext>
            </a:extLst>
          </p:cNvPr>
          <p:cNvSpPr/>
          <p:nvPr/>
        </p:nvSpPr>
        <p:spPr>
          <a:xfrm>
            <a:off x="6660232" y="348189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3FCDC637-2930-FAC1-5B67-7A953FF627C7}"/>
              </a:ext>
            </a:extLst>
          </p:cNvPr>
          <p:cNvPicPr>
            <a:picLocks noChangeAspect="1"/>
          </p:cNvPicPr>
          <p:nvPr/>
        </p:nvPicPr>
        <p:blipFill>
          <a:blip r:embed="rId9"/>
          <a:stretch>
            <a:fillRect/>
          </a:stretch>
        </p:blipFill>
        <p:spPr>
          <a:xfrm>
            <a:off x="1139114" y="1396309"/>
            <a:ext cx="6660232" cy="4332916"/>
          </a:xfrm>
          <a:prstGeom prst="rect">
            <a:avLst/>
          </a:prstGeom>
        </p:spPr>
      </p:pic>
      <p:sp>
        <p:nvSpPr>
          <p:cNvPr id="18" name="Ovale 17">
            <a:extLst>
              <a:ext uri="{FF2B5EF4-FFF2-40B4-BE49-F238E27FC236}">
                <a16:creationId xmlns:a16="http://schemas.microsoft.com/office/drawing/2014/main" id="{76D0301D-27B0-6C93-DD49-8E2C9EF5DC45}"/>
              </a:ext>
            </a:extLst>
          </p:cNvPr>
          <p:cNvSpPr/>
          <p:nvPr/>
        </p:nvSpPr>
        <p:spPr>
          <a:xfrm>
            <a:off x="1043608" y="154517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78E37FC2-AE5C-3B20-CA37-43E43E43135C}"/>
              </a:ext>
            </a:extLst>
          </p:cNvPr>
          <p:cNvSpPr/>
          <p:nvPr/>
        </p:nvSpPr>
        <p:spPr>
          <a:xfrm>
            <a:off x="6804248" y="2090483"/>
            <a:ext cx="476638" cy="5490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C2930726-87C7-3111-641C-C24DAE2CE077}"/>
              </a:ext>
            </a:extLst>
          </p:cNvPr>
          <p:cNvPicPr>
            <a:picLocks noChangeAspect="1"/>
          </p:cNvPicPr>
          <p:nvPr/>
        </p:nvPicPr>
        <p:blipFill>
          <a:blip r:embed="rId10"/>
          <a:stretch>
            <a:fillRect/>
          </a:stretch>
        </p:blipFill>
        <p:spPr>
          <a:xfrm>
            <a:off x="1329255" y="1523039"/>
            <a:ext cx="6313877" cy="4153203"/>
          </a:xfrm>
          <a:prstGeom prst="rect">
            <a:avLst/>
          </a:prstGeom>
        </p:spPr>
      </p:pic>
      <p:sp>
        <p:nvSpPr>
          <p:cNvPr id="22" name="Ovale 21">
            <a:extLst>
              <a:ext uri="{FF2B5EF4-FFF2-40B4-BE49-F238E27FC236}">
                <a16:creationId xmlns:a16="http://schemas.microsoft.com/office/drawing/2014/main" id="{920B6B60-E6B9-75FA-9971-577A16D26086}"/>
              </a:ext>
            </a:extLst>
          </p:cNvPr>
          <p:cNvSpPr/>
          <p:nvPr/>
        </p:nvSpPr>
        <p:spPr>
          <a:xfrm>
            <a:off x="2338324" y="166797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AD92893A-67C9-533E-2B7F-7A9C35FCE7D1}"/>
              </a:ext>
            </a:extLst>
          </p:cNvPr>
          <p:cNvSpPr/>
          <p:nvPr/>
        </p:nvSpPr>
        <p:spPr>
          <a:xfrm>
            <a:off x="2886538" y="238714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F6DAFC73-CA57-C25F-C7A8-5FF20C495945}"/>
              </a:ext>
            </a:extLst>
          </p:cNvPr>
          <p:cNvSpPr/>
          <p:nvPr/>
        </p:nvSpPr>
        <p:spPr>
          <a:xfrm>
            <a:off x="1407230" y="3599640"/>
            <a:ext cx="546902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BD32E8D1-9454-0CD8-38BB-F0265A4ABCBF}"/>
              </a:ext>
            </a:extLst>
          </p:cNvPr>
          <p:cNvSpPr/>
          <p:nvPr/>
        </p:nvSpPr>
        <p:spPr>
          <a:xfrm>
            <a:off x="1230356" y="470343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8019F65-5286-272E-8036-A3AEB20411B0}"/>
              </a:ext>
            </a:extLst>
          </p:cNvPr>
          <p:cNvSpPr/>
          <p:nvPr/>
        </p:nvSpPr>
        <p:spPr>
          <a:xfrm>
            <a:off x="6777608" y="135884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A739EDC7-B50F-7A4D-7C9A-43A723F1E7C3}"/>
              </a:ext>
            </a:extLst>
          </p:cNvPr>
          <p:cNvPicPr>
            <a:picLocks noChangeAspect="1"/>
          </p:cNvPicPr>
          <p:nvPr/>
        </p:nvPicPr>
        <p:blipFill>
          <a:blip r:embed="rId11"/>
          <a:stretch>
            <a:fillRect/>
          </a:stretch>
        </p:blipFill>
        <p:spPr>
          <a:xfrm>
            <a:off x="1111445" y="1396309"/>
            <a:ext cx="6646080" cy="4332916"/>
          </a:xfrm>
          <a:prstGeom prst="rect">
            <a:avLst/>
          </a:prstGeom>
        </p:spPr>
      </p:pic>
      <p:sp>
        <p:nvSpPr>
          <p:cNvPr id="30" name="Ovale 29">
            <a:extLst>
              <a:ext uri="{FF2B5EF4-FFF2-40B4-BE49-F238E27FC236}">
                <a16:creationId xmlns:a16="http://schemas.microsoft.com/office/drawing/2014/main" id="{BFBB7DE1-B8CD-91AF-8A8C-8B9533BE7F39}"/>
              </a:ext>
            </a:extLst>
          </p:cNvPr>
          <p:cNvSpPr/>
          <p:nvPr/>
        </p:nvSpPr>
        <p:spPr>
          <a:xfrm>
            <a:off x="6214739" y="187433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1CF27F36-CCFC-749B-6158-880FA3E9480D}"/>
              </a:ext>
            </a:extLst>
          </p:cNvPr>
          <p:cNvSpPr/>
          <p:nvPr/>
        </p:nvSpPr>
        <p:spPr>
          <a:xfrm>
            <a:off x="3370548" y="191531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B68A7B18-F6EC-93EE-0F4B-AA5D98091F83}"/>
              </a:ext>
            </a:extLst>
          </p:cNvPr>
          <p:cNvPicPr>
            <a:picLocks noChangeAspect="1"/>
          </p:cNvPicPr>
          <p:nvPr/>
        </p:nvPicPr>
        <p:blipFill>
          <a:blip r:embed="rId12"/>
          <a:stretch>
            <a:fillRect/>
          </a:stretch>
        </p:blipFill>
        <p:spPr>
          <a:xfrm>
            <a:off x="539552" y="833809"/>
            <a:ext cx="8363462" cy="5223866"/>
          </a:xfrm>
          <a:prstGeom prst="rect">
            <a:avLst/>
          </a:prstGeom>
        </p:spPr>
      </p:pic>
      <p:sp>
        <p:nvSpPr>
          <p:cNvPr id="37" name="Ovale 36">
            <a:extLst>
              <a:ext uri="{FF2B5EF4-FFF2-40B4-BE49-F238E27FC236}">
                <a16:creationId xmlns:a16="http://schemas.microsoft.com/office/drawing/2014/main" id="{7D3ABFB4-C27F-C011-AD56-CF06E23A151E}"/>
              </a:ext>
            </a:extLst>
          </p:cNvPr>
          <p:cNvSpPr/>
          <p:nvPr/>
        </p:nvSpPr>
        <p:spPr>
          <a:xfrm>
            <a:off x="303533" y="954979"/>
            <a:ext cx="836970"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Immagine 39">
            <a:extLst>
              <a:ext uri="{FF2B5EF4-FFF2-40B4-BE49-F238E27FC236}">
                <a16:creationId xmlns:a16="http://schemas.microsoft.com/office/drawing/2014/main" id="{90A86E8C-BE55-5DD1-A90C-DD97F8491AF3}"/>
              </a:ext>
            </a:extLst>
          </p:cNvPr>
          <p:cNvPicPr>
            <a:picLocks noChangeAspect="1"/>
          </p:cNvPicPr>
          <p:nvPr/>
        </p:nvPicPr>
        <p:blipFill>
          <a:blip r:embed="rId13"/>
          <a:stretch>
            <a:fillRect/>
          </a:stretch>
        </p:blipFill>
        <p:spPr>
          <a:xfrm>
            <a:off x="913503" y="1086416"/>
            <a:ext cx="7989511" cy="5042884"/>
          </a:xfrm>
          <a:prstGeom prst="rect">
            <a:avLst/>
          </a:prstGeom>
        </p:spPr>
      </p:pic>
      <p:sp>
        <p:nvSpPr>
          <p:cNvPr id="41" name="Ovale 40">
            <a:extLst>
              <a:ext uri="{FF2B5EF4-FFF2-40B4-BE49-F238E27FC236}">
                <a16:creationId xmlns:a16="http://schemas.microsoft.com/office/drawing/2014/main" id="{9A72C8C9-C71D-50B8-EEF7-B75D4178DBE6}"/>
              </a:ext>
            </a:extLst>
          </p:cNvPr>
          <p:cNvSpPr/>
          <p:nvPr/>
        </p:nvSpPr>
        <p:spPr>
          <a:xfrm>
            <a:off x="6624082" y="5099612"/>
            <a:ext cx="836970"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4" name="Immagine 43">
            <a:extLst>
              <a:ext uri="{FF2B5EF4-FFF2-40B4-BE49-F238E27FC236}">
                <a16:creationId xmlns:a16="http://schemas.microsoft.com/office/drawing/2014/main" id="{E541F238-ABB9-634D-FC91-C60EE00EDA5E}"/>
              </a:ext>
            </a:extLst>
          </p:cNvPr>
          <p:cNvPicPr>
            <a:picLocks noChangeAspect="1"/>
          </p:cNvPicPr>
          <p:nvPr/>
        </p:nvPicPr>
        <p:blipFill>
          <a:blip r:embed="rId14"/>
          <a:stretch>
            <a:fillRect/>
          </a:stretch>
        </p:blipFill>
        <p:spPr>
          <a:xfrm>
            <a:off x="2284519" y="2055015"/>
            <a:ext cx="5276074" cy="3619016"/>
          </a:xfrm>
          <a:prstGeom prst="rect">
            <a:avLst/>
          </a:prstGeom>
        </p:spPr>
      </p:pic>
      <p:sp>
        <p:nvSpPr>
          <p:cNvPr id="45" name="Ovale 44">
            <a:extLst>
              <a:ext uri="{FF2B5EF4-FFF2-40B4-BE49-F238E27FC236}">
                <a16:creationId xmlns:a16="http://schemas.microsoft.com/office/drawing/2014/main" id="{CD802E2A-D4CB-50A5-EAFB-6A2EAD98623D}"/>
              </a:ext>
            </a:extLst>
          </p:cNvPr>
          <p:cNvSpPr/>
          <p:nvPr/>
        </p:nvSpPr>
        <p:spPr>
          <a:xfrm>
            <a:off x="6635097" y="5189587"/>
            <a:ext cx="836970"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1E6B665B-D3AA-288C-D286-DB9C76474677}"/>
              </a:ext>
            </a:extLst>
          </p:cNvPr>
          <p:cNvPicPr>
            <a:picLocks noChangeAspect="1"/>
          </p:cNvPicPr>
          <p:nvPr/>
        </p:nvPicPr>
        <p:blipFill>
          <a:blip r:embed="rId15"/>
          <a:stretch>
            <a:fillRect/>
          </a:stretch>
        </p:blipFill>
        <p:spPr>
          <a:xfrm>
            <a:off x="2284520" y="2031406"/>
            <a:ext cx="5323836" cy="3642625"/>
          </a:xfrm>
          <a:prstGeom prst="rect">
            <a:avLst/>
          </a:prstGeom>
        </p:spPr>
      </p:pic>
      <p:sp>
        <p:nvSpPr>
          <p:cNvPr id="48" name="Ovale 47">
            <a:extLst>
              <a:ext uri="{FF2B5EF4-FFF2-40B4-BE49-F238E27FC236}">
                <a16:creationId xmlns:a16="http://schemas.microsoft.com/office/drawing/2014/main" id="{FC917B89-21CA-BDCF-0817-58F487F06DB1}"/>
              </a:ext>
            </a:extLst>
          </p:cNvPr>
          <p:cNvSpPr/>
          <p:nvPr/>
        </p:nvSpPr>
        <p:spPr>
          <a:xfrm>
            <a:off x="6720630" y="5136604"/>
            <a:ext cx="836970"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0" name="Immagine 49">
            <a:extLst>
              <a:ext uri="{FF2B5EF4-FFF2-40B4-BE49-F238E27FC236}">
                <a16:creationId xmlns:a16="http://schemas.microsoft.com/office/drawing/2014/main" id="{C1C7EF5F-DE40-A299-ADBF-E78023E17DDD}"/>
              </a:ext>
            </a:extLst>
          </p:cNvPr>
          <p:cNvPicPr>
            <a:picLocks noChangeAspect="1"/>
          </p:cNvPicPr>
          <p:nvPr/>
        </p:nvPicPr>
        <p:blipFill>
          <a:blip r:embed="rId16"/>
          <a:stretch>
            <a:fillRect/>
          </a:stretch>
        </p:blipFill>
        <p:spPr>
          <a:xfrm>
            <a:off x="2271451" y="2053511"/>
            <a:ext cx="5336714" cy="3642625"/>
          </a:xfrm>
          <a:prstGeom prst="rect">
            <a:avLst/>
          </a:prstGeom>
        </p:spPr>
      </p:pic>
      <p:sp>
        <p:nvSpPr>
          <p:cNvPr id="51" name="Ovale 50">
            <a:extLst>
              <a:ext uri="{FF2B5EF4-FFF2-40B4-BE49-F238E27FC236}">
                <a16:creationId xmlns:a16="http://schemas.microsoft.com/office/drawing/2014/main" id="{BD70D6A6-98C7-A3DD-F670-5F4E3AA3A41C}"/>
              </a:ext>
            </a:extLst>
          </p:cNvPr>
          <p:cNvSpPr/>
          <p:nvPr/>
        </p:nvSpPr>
        <p:spPr>
          <a:xfrm>
            <a:off x="5131924" y="400945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Immagine 52">
            <a:extLst>
              <a:ext uri="{FF2B5EF4-FFF2-40B4-BE49-F238E27FC236}">
                <a16:creationId xmlns:a16="http://schemas.microsoft.com/office/drawing/2014/main" id="{DA8C64FA-75EE-7E56-C53D-A79986B17B8E}"/>
              </a:ext>
            </a:extLst>
          </p:cNvPr>
          <p:cNvPicPr>
            <a:picLocks noChangeAspect="1"/>
          </p:cNvPicPr>
          <p:nvPr/>
        </p:nvPicPr>
        <p:blipFill>
          <a:blip r:embed="rId17"/>
          <a:stretch>
            <a:fillRect/>
          </a:stretch>
        </p:blipFill>
        <p:spPr>
          <a:xfrm>
            <a:off x="924518" y="1069320"/>
            <a:ext cx="7978496" cy="5050850"/>
          </a:xfrm>
          <a:prstGeom prst="rect">
            <a:avLst/>
          </a:prstGeom>
        </p:spPr>
      </p:pic>
      <p:sp>
        <p:nvSpPr>
          <p:cNvPr id="55" name="Ovale 54">
            <a:extLst>
              <a:ext uri="{FF2B5EF4-FFF2-40B4-BE49-F238E27FC236}">
                <a16:creationId xmlns:a16="http://schemas.microsoft.com/office/drawing/2014/main" id="{2E943851-BAC7-5B63-02C7-A31B59DC3103}"/>
              </a:ext>
            </a:extLst>
          </p:cNvPr>
          <p:cNvSpPr/>
          <p:nvPr/>
        </p:nvSpPr>
        <p:spPr>
          <a:xfrm>
            <a:off x="371908" y="5520724"/>
            <a:ext cx="836970"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7" name="Immagine 56">
            <a:extLst>
              <a:ext uri="{FF2B5EF4-FFF2-40B4-BE49-F238E27FC236}">
                <a16:creationId xmlns:a16="http://schemas.microsoft.com/office/drawing/2014/main" id="{BEA42BAF-8DA1-A2E2-443F-8DD2D7A881B1}"/>
              </a:ext>
            </a:extLst>
          </p:cNvPr>
          <p:cNvPicPr>
            <a:picLocks noChangeAspect="1"/>
          </p:cNvPicPr>
          <p:nvPr/>
        </p:nvPicPr>
        <p:blipFill>
          <a:blip r:embed="rId18"/>
          <a:stretch>
            <a:fillRect/>
          </a:stretch>
        </p:blipFill>
        <p:spPr>
          <a:xfrm>
            <a:off x="913503" y="1002895"/>
            <a:ext cx="7989511" cy="5092248"/>
          </a:xfrm>
          <a:prstGeom prst="rect">
            <a:avLst/>
          </a:prstGeom>
        </p:spPr>
      </p:pic>
      <p:sp>
        <p:nvSpPr>
          <p:cNvPr id="58" name="Ovale 57">
            <a:extLst>
              <a:ext uri="{FF2B5EF4-FFF2-40B4-BE49-F238E27FC236}">
                <a16:creationId xmlns:a16="http://schemas.microsoft.com/office/drawing/2014/main" id="{A0ED5BFB-FD1B-B96A-81C4-58F8E76A91BA}"/>
              </a:ext>
            </a:extLst>
          </p:cNvPr>
          <p:cNvSpPr/>
          <p:nvPr/>
        </p:nvSpPr>
        <p:spPr>
          <a:xfrm>
            <a:off x="3091624" y="4343145"/>
            <a:ext cx="836970"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4" name="Immagine 1023">
            <a:extLst>
              <a:ext uri="{FF2B5EF4-FFF2-40B4-BE49-F238E27FC236}">
                <a16:creationId xmlns:a16="http://schemas.microsoft.com/office/drawing/2014/main" id="{593EEDFC-CB8F-9C05-3A23-A920BDB07FEF}"/>
              </a:ext>
            </a:extLst>
          </p:cNvPr>
          <p:cNvPicPr>
            <a:picLocks noChangeAspect="1"/>
          </p:cNvPicPr>
          <p:nvPr/>
        </p:nvPicPr>
        <p:blipFill>
          <a:blip r:embed="rId19"/>
          <a:stretch>
            <a:fillRect/>
          </a:stretch>
        </p:blipFill>
        <p:spPr>
          <a:xfrm>
            <a:off x="1315532" y="1907992"/>
            <a:ext cx="7587482" cy="2868666"/>
          </a:xfrm>
          <a:prstGeom prst="rect">
            <a:avLst/>
          </a:prstGeom>
        </p:spPr>
      </p:pic>
      <p:sp>
        <p:nvSpPr>
          <p:cNvPr id="1025" name="Ovale 1024">
            <a:extLst>
              <a:ext uri="{FF2B5EF4-FFF2-40B4-BE49-F238E27FC236}">
                <a16:creationId xmlns:a16="http://schemas.microsoft.com/office/drawing/2014/main" id="{B9957569-1300-26B3-E90D-EFB13A9F6049}"/>
              </a:ext>
            </a:extLst>
          </p:cNvPr>
          <p:cNvSpPr/>
          <p:nvPr/>
        </p:nvSpPr>
        <p:spPr>
          <a:xfrm>
            <a:off x="3244123" y="2766767"/>
            <a:ext cx="1419977" cy="574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277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fade">
                                      <p:cBhvr>
                                        <p:cTn id="142" dur="500"/>
                                        <p:tgtEl>
                                          <p:spTgt spid="5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500"/>
                                        <p:tgtEl>
                                          <p:spTgt spid="5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500"/>
                                        <p:tgtEl>
                                          <p:spTgt spid="5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024"/>
                                        </p:tgtEl>
                                        <p:attrNameLst>
                                          <p:attrName>style.visibility</p:attrName>
                                        </p:attrNameLst>
                                      </p:cBhvr>
                                      <p:to>
                                        <p:strVal val="visible"/>
                                      </p:to>
                                    </p:set>
                                    <p:animEffect transition="in" filter="fade">
                                      <p:cBhvr>
                                        <p:cTn id="162" dur="500"/>
                                        <p:tgtEl>
                                          <p:spTgt spid="102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025"/>
                                        </p:tgtEl>
                                        <p:attrNameLst>
                                          <p:attrName>style.visibility</p:attrName>
                                        </p:attrNameLst>
                                      </p:cBhvr>
                                      <p:to>
                                        <p:strVal val="visible"/>
                                      </p:to>
                                    </p:set>
                                    <p:animEffect transition="in" filter="fade">
                                      <p:cBhvr>
                                        <p:cTn id="167"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8" grpId="0" animBg="1"/>
      <p:bldP spid="19" grpId="0" animBg="1"/>
      <p:bldP spid="22" grpId="0" animBg="1"/>
      <p:bldP spid="23" grpId="0" animBg="1"/>
      <p:bldP spid="24" grpId="0" animBg="1"/>
      <p:bldP spid="25" grpId="0" animBg="1"/>
      <p:bldP spid="26" grpId="0" animBg="1"/>
      <p:bldP spid="30" grpId="0" animBg="1"/>
      <p:bldP spid="31" grpId="0" animBg="1"/>
      <p:bldP spid="37" grpId="0" animBg="1"/>
      <p:bldP spid="41" grpId="0" animBg="1"/>
      <p:bldP spid="45" grpId="0" animBg="1"/>
      <p:bldP spid="48" grpId="0" animBg="1"/>
      <p:bldP spid="51" grpId="0" animBg="1"/>
      <p:bldP spid="55" grpId="0" animBg="1"/>
      <p:bldP spid="58" grpId="0" animBg="1"/>
      <p:bldP spid="10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51812761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51520" y="47056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79B546D-31E2-F688-998B-8A5B3DAA764C}"/>
              </a:ext>
            </a:extLst>
          </p:cNvPr>
          <p:cNvSpPr txBox="1"/>
          <p:nvPr/>
        </p:nvSpPr>
        <p:spPr>
          <a:xfrm>
            <a:off x="2204884" y="1446299"/>
            <a:ext cx="4626076" cy="2862322"/>
          </a:xfrm>
          <a:prstGeom prst="rect">
            <a:avLst/>
          </a:prstGeom>
          <a:solidFill>
            <a:schemeClr val="accent1"/>
          </a:solidFill>
        </p:spPr>
        <p:txBody>
          <a:bodyPr wrap="square">
            <a:spAutoFit/>
          </a:bodyPr>
          <a:lstStyle/>
          <a:p>
            <a:r>
              <a:rPr lang="en-US" dirty="0">
                <a:solidFill>
                  <a:schemeClr val="bg1"/>
                </a:solidFill>
              </a:rPr>
              <a:t>The first thing to do after installing a Linux distribution is to update all installed applications to their latest version</a:t>
            </a:r>
          </a:p>
          <a:p>
            <a:r>
              <a:rPr lang="en-US" dirty="0">
                <a:solidFill>
                  <a:schemeClr val="bg1"/>
                </a:solidFill>
              </a:rPr>
              <a:t>When installed Ubuntu, you've created a username with a password.</a:t>
            </a:r>
          </a:p>
          <a:p>
            <a:r>
              <a:rPr lang="en-US" dirty="0">
                <a:solidFill>
                  <a:schemeClr val="bg1"/>
                </a:solidFill>
              </a:rPr>
              <a:t>This is the user and the password used to login.</a:t>
            </a:r>
          </a:p>
          <a:p>
            <a:endParaRPr lang="en-US" dirty="0">
              <a:solidFill>
                <a:schemeClr val="bg1"/>
              </a:solidFill>
            </a:endParaRPr>
          </a:p>
          <a:p>
            <a:r>
              <a:rPr lang="en-US" b="1" dirty="0">
                <a:solidFill>
                  <a:schemeClr val="bg1"/>
                </a:solidFill>
              </a:rPr>
              <a:t>Many, if not all administrative tasks</a:t>
            </a:r>
            <a:r>
              <a:rPr lang="en-US" dirty="0">
                <a:solidFill>
                  <a:schemeClr val="bg1"/>
                </a:solidFill>
              </a:rPr>
              <a:t>, including updating or installing new software, must be started as “root”.</a:t>
            </a:r>
            <a:endParaRPr lang="it-IT" dirty="0">
              <a:solidFill>
                <a:schemeClr val="bg1"/>
              </a:solidFill>
            </a:endParaRPr>
          </a:p>
        </p:txBody>
      </p:sp>
      <p:pic>
        <p:nvPicPr>
          <p:cNvPr id="7" name="Immagine 6">
            <a:extLst>
              <a:ext uri="{FF2B5EF4-FFF2-40B4-BE49-F238E27FC236}">
                <a16:creationId xmlns:a16="http://schemas.microsoft.com/office/drawing/2014/main" id="{BA397126-0FA8-0F07-485A-907EBFC4D292}"/>
              </a:ext>
            </a:extLst>
          </p:cNvPr>
          <p:cNvPicPr>
            <a:picLocks noChangeAspect="1"/>
          </p:cNvPicPr>
          <p:nvPr/>
        </p:nvPicPr>
        <p:blipFill>
          <a:blip r:embed="rId7"/>
          <a:stretch>
            <a:fillRect/>
          </a:stretch>
        </p:blipFill>
        <p:spPr>
          <a:xfrm>
            <a:off x="669242" y="909007"/>
            <a:ext cx="8359017" cy="5256297"/>
          </a:xfrm>
          <a:prstGeom prst="rect">
            <a:avLst/>
          </a:prstGeom>
        </p:spPr>
      </p:pic>
      <p:sp>
        <p:nvSpPr>
          <p:cNvPr id="9" name="Ovale 8">
            <a:extLst>
              <a:ext uri="{FF2B5EF4-FFF2-40B4-BE49-F238E27FC236}">
                <a16:creationId xmlns:a16="http://schemas.microsoft.com/office/drawing/2014/main" id="{CD339F4C-4C48-28BC-DEB3-E6E164B8F343}"/>
              </a:ext>
            </a:extLst>
          </p:cNvPr>
          <p:cNvSpPr/>
          <p:nvPr/>
        </p:nvSpPr>
        <p:spPr>
          <a:xfrm>
            <a:off x="4139952" y="439927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E62EEC9B-294B-A82E-49FE-D98A40079D0B}"/>
              </a:ext>
            </a:extLst>
          </p:cNvPr>
          <p:cNvPicPr>
            <a:picLocks noChangeAspect="1"/>
          </p:cNvPicPr>
          <p:nvPr/>
        </p:nvPicPr>
        <p:blipFill>
          <a:blip r:embed="rId8"/>
          <a:stretch>
            <a:fillRect/>
          </a:stretch>
        </p:blipFill>
        <p:spPr>
          <a:xfrm>
            <a:off x="1403582" y="1166389"/>
            <a:ext cx="6890336" cy="4782604"/>
          </a:xfrm>
          <a:prstGeom prst="rect">
            <a:avLst/>
          </a:prstGeom>
        </p:spPr>
      </p:pic>
      <p:sp>
        <p:nvSpPr>
          <p:cNvPr id="15" name="Ovale 14">
            <a:extLst>
              <a:ext uri="{FF2B5EF4-FFF2-40B4-BE49-F238E27FC236}">
                <a16:creationId xmlns:a16="http://schemas.microsoft.com/office/drawing/2014/main" id="{356AA3F4-B16C-1D42-E8A8-50FD0E555D6B}"/>
              </a:ext>
            </a:extLst>
          </p:cNvPr>
          <p:cNvSpPr/>
          <p:nvPr/>
        </p:nvSpPr>
        <p:spPr>
          <a:xfrm>
            <a:off x="1336352" y="1201496"/>
            <a:ext cx="640406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ADF3D2BA-A29B-3CE4-6963-35B7FBA3642C}"/>
              </a:ext>
            </a:extLst>
          </p:cNvPr>
          <p:cNvPicPr>
            <a:picLocks noChangeAspect="1"/>
          </p:cNvPicPr>
          <p:nvPr/>
        </p:nvPicPr>
        <p:blipFill>
          <a:blip r:embed="rId9"/>
          <a:stretch>
            <a:fillRect/>
          </a:stretch>
        </p:blipFill>
        <p:spPr>
          <a:xfrm>
            <a:off x="3858928" y="1975926"/>
            <a:ext cx="1505160" cy="219106"/>
          </a:xfrm>
          <a:prstGeom prst="rect">
            <a:avLst/>
          </a:prstGeom>
        </p:spPr>
      </p:pic>
      <p:sp>
        <p:nvSpPr>
          <p:cNvPr id="27" name="Ovale 26">
            <a:extLst>
              <a:ext uri="{FF2B5EF4-FFF2-40B4-BE49-F238E27FC236}">
                <a16:creationId xmlns:a16="http://schemas.microsoft.com/office/drawing/2014/main" id="{FEEFBC18-B7EB-851E-30F4-7815352AE91A}"/>
              </a:ext>
            </a:extLst>
          </p:cNvPr>
          <p:cNvSpPr/>
          <p:nvPr/>
        </p:nvSpPr>
        <p:spPr>
          <a:xfrm>
            <a:off x="3864660" y="1737684"/>
            <a:ext cx="156665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75DFF387-3719-7042-3D73-1A6693799FA2}"/>
              </a:ext>
            </a:extLst>
          </p:cNvPr>
          <p:cNvPicPr>
            <a:picLocks noChangeAspect="1"/>
          </p:cNvPicPr>
          <p:nvPr/>
        </p:nvPicPr>
        <p:blipFill>
          <a:blip r:embed="rId10"/>
          <a:stretch>
            <a:fillRect/>
          </a:stretch>
        </p:blipFill>
        <p:spPr>
          <a:xfrm>
            <a:off x="1403582" y="2182742"/>
            <a:ext cx="2819794" cy="190527"/>
          </a:xfrm>
          <a:prstGeom prst="rect">
            <a:avLst/>
          </a:prstGeom>
        </p:spPr>
      </p:pic>
      <p:pic>
        <p:nvPicPr>
          <p:cNvPr id="34" name="Immagine 33">
            <a:extLst>
              <a:ext uri="{FF2B5EF4-FFF2-40B4-BE49-F238E27FC236}">
                <a16:creationId xmlns:a16="http://schemas.microsoft.com/office/drawing/2014/main" id="{3988DF2E-4684-A370-83AD-37CDD25DDF8E}"/>
              </a:ext>
            </a:extLst>
          </p:cNvPr>
          <p:cNvPicPr>
            <a:picLocks noChangeAspect="1"/>
          </p:cNvPicPr>
          <p:nvPr/>
        </p:nvPicPr>
        <p:blipFill>
          <a:blip r:embed="rId11"/>
          <a:stretch>
            <a:fillRect/>
          </a:stretch>
        </p:blipFill>
        <p:spPr>
          <a:xfrm>
            <a:off x="1418055" y="2355077"/>
            <a:ext cx="5314186" cy="3509742"/>
          </a:xfrm>
          <a:prstGeom prst="rect">
            <a:avLst/>
          </a:prstGeom>
        </p:spPr>
      </p:pic>
      <p:pic>
        <p:nvPicPr>
          <p:cNvPr id="38" name="Immagine 37">
            <a:extLst>
              <a:ext uri="{FF2B5EF4-FFF2-40B4-BE49-F238E27FC236}">
                <a16:creationId xmlns:a16="http://schemas.microsoft.com/office/drawing/2014/main" id="{2D6B9A9F-19E2-E553-DBBA-D96294D28880}"/>
              </a:ext>
            </a:extLst>
          </p:cNvPr>
          <p:cNvPicPr>
            <a:picLocks noChangeAspect="1"/>
          </p:cNvPicPr>
          <p:nvPr/>
        </p:nvPicPr>
        <p:blipFill>
          <a:blip r:embed="rId12"/>
          <a:stretch>
            <a:fillRect/>
          </a:stretch>
        </p:blipFill>
        <p:spPr>
          <a:xfrm>
            <a:off x="1398869" y="1166151"/>
            <a:ext cx="6981061" cy="4782842"/>
          </a:xfrm>
          <a:prstGeom prst="rect">
            <a:avLst/>
          </a:prstGeom>
        </p:spPr>
      </p:pic>
      <p:sp>
        <p:nvSpPr>
          <p:cNvPr id="39" name="Ovale 38">
            <a:extLst>
              <a:ext uri="{FF2B5EF4-FFF2-40B4-BE49-F238E27FC236}">
                <a16:creationId xmlns:a16="http://schemas.microsoft.com/office/drawing/2014/main" id="{0371516A-C37E-DA66-FCB6-2E3F55A913BD}"/>
              </a:ext>
            </a:extLst>
          </p:cNvPr>
          <p:cNvSpPr/>
          <p:nvPr/>
        </p:nvSpPr>
        <p:spPr>
          <a:xfrm>
            <a:off x="3788392" y="1240916"/>
            <a:ext cx="222376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B7DE6BFE-6D21-3D0C-C6C4-1C0890437733}"/>
              </a:ext>
            </a:extLst>
          </p:cNvPr>
          <p:cNvPicPr>
            <a:picLocks noChangeAspect="1"/>
          </p:cNvPicPr>
          <p:nvPr/>
        </p:nvPicPr>
        <p:blipFill>
          <a:blip r:embed="rId13"/>
          <a:stretch>
            <a:fillRect/>
          </a:stretch>
        </p:blipFill>
        <p:spPr>
          <a:xfrm>
            <a:off x="1381145" y="1782813"/>
            <a:ext cx="5314186" cy="3581299"/>
          </a:xfrm>
          <a:prstGeom prst="rect">
            <a:avLst/>
          </a:prstGeom>
        </p:spPr>
      </p:pic>
      <p:sp>
        <p:nvSpPr>
          <p:cNvPr id="46" name="Ovale 45">
            <a:extLst>
              <a:ext uri="{FF2B5EF4-FFF2-40B4-BE49-F238E27FC236}">
                <a16:creationId xmlns:a16="http://schemas.microsoft.com/office/drawing/2014/main" id="{A013D921-72D5-9686-F86B-CA2E5DAA18B1}"/>
              </a:ext>
            </a:extLst>
          </p:cNvPr>
          <p:cNvSpPr/>
          <p:nvPr/>
        </p:nvSpPr>
        <p:spPr>
          <a:xfrm>
            <a:off x="3059832" y="4974925"/>
            <a:ext cx="249261" cy="64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1EDCCDF1-C60F-6834-F75E-3A8E9658B501}"/>
              </a:ext>
            </a:extLst>
          </p:cNvPr>
          <p:cNvSpPr txBox="1"/>
          <p:nvPr/>
        </p:nvSpPr>
        <p:spPr>
          <a:xfrm>
            <a:off x="2994170" y="1369767"/>
            <a:ext cx="4621160" cy="2862322"/>
          </a:xfrm>
          <a:prstGeom prst="rect">
            <a:avLst/>
          </a:prstGeom>
          <a:solidFill>
            <a:schemeClr val="accent1"/>
          </a:solidFill>
        </p:spPr>
        <p:txBody>
          <a:bodyPr wrap="square">
            <a:spAutoFit/>
          </a:bodyPr>
          <a:lstStyle/>
          <a:p>
            <a:r>
              <a:rPr lang="en-US" dirty="0">
                <a:solidFill>
                  <a:schemeClr val="bg1"/>
                </a:solidFill>
              </a:rPr>
              <a:t>The second thing to do is to install the VMWARE tools to UBUNTU VM.</a:t>
            </a:r>
          </a:p>
          <a:p>
            <a:endParaRPr lang="en-US" dirty="0">
              <a:solidFill>
                <a:schemeClr val="bg1"/>
              </a:solidFill>
            </a:endParaRPr>
          </a:p>
          <a:p>
            <a:r>
              <a:rPr lang="en-US" dirty="0">
                <a:solidFill>
                  <a:schemeClr val="bg1"/>
                </a:solidFill>
              </a:rPr>
              <a:t>They consists of device drivers and system applications that optimize the guest operating system for better performance and usability, the most important features are better mouse integration, shared folders and clipboard between the host and the guest operating systems</a:t>
            </a:r>
            <a:endParaRPr lang="it-IT" dirty="0">
              <a:solidFill>
                <a:schemeClr val="bg1"/>
              </a:solidFill>
            </a:endParaRPr>
          </a:p>
        </p:txBody>
      </p:sp>
      <p:pic>
        <p:nvPicPr>
          <p:cNvPr id="56" name="Immagine 55">
            <a:extLst>
              <a:ext uri="{FF2B5EF4-FFF2-40B4-BE49-F238E27FC236}">
                <a16:creationId xmlns:a16="http://schemas.microsoft.com/office/drawing/2014/main" id="{B9CE0B89-5FBB-4966-9D55-C9C7B8FDE7CD}"/>
              </a:ext>
            </a:extLst>
          </p:cNvPr>
          <p:cNvPicPr>
            <a:picLocks noChangeAspect="1"/>
          </p:cNvPicPr>
          <p:nvPr/>
        </p:nvPicPr>
        <p:blipFill>
          <a:blip r:embed="rId14"/>
          <a:stretch>
            <a:fillRect/>
          </a:stretch>
        </p:blipFill>
        <p:spPr>
          <a:xfrm>
            <a:off x="1426104" y="1134482"/>
            <a:ext cx="7016344" cy="5004240"/>
          </a:xfrm>
          <a:prstGeom prst="rect">
            <a:avLst/>
          </a:prstGeom>
        </p:spPr>
      </p:pic>
      <p:pic>
        <p:nvPicPr>
          <p:cNvPr id="60" name="Immagine 59">
            <a:extLst>
              <a:ext uri="{FF2B5EF4-FFF2-40B4-BE49-F238E27FC236}">
                <a16:creationId xmlns:a16="http://schemas.microsoft.com/office/drawing/2014/main" id="{AB4AF3CF-63A4-0935-E7A3-7142D3E0FF76}"/>
              </a:ext>
            </a:extLst>
          </p:cNvPr>
          <p:cNvPicPr>
            <a:picLocks noChangeAspect="1"/>
          </p:cNvPicPr>
          <p:nvPr/>
        </p:nvPicPr>
        <p:blipFill>
          <a:blip r:embed="rId15"/>
          <a:stretch>
            <a:fillRect/>
          </a:stretch>
        </p:blipFill>
        <p:spPr>
          <a:xfrm>
            <a:off x="3921390" y="1567256"/>
            <a:ext cx="4448796" cy="219106"/>
          </a:xfrm>
          <a:prstGeom prst="rect">
            <a:avLst/>
          </a:prstGeom>
        </p:spPr>
      </p:pic>
      <p:pic>
        <p:nvPicPr>
          <p:cNvPr id="62" name="Immagine 61">
            <a:extLst>
              <a:ext uri="{FF2B5EF4-FFF2-40B4-BE49-F238E27FC236}">
                <a16:creationId xmlns:a16="http://schemas.microsoft.com/office/drawing/2014/main" id="{5381A434-A301-7888-B07B-41E0E7AD8260}"/>
              </a:ext>
            </a:extLst>
          </p:cNvPr>
          <p:cNvPicPr>
            <a:picLocks noChangeAspect="1"/>
          </p:cNvPicPr>
          <p:nvPr/>
        </p:nvPicPr>
        <p:blipFill>
          <a:blip r:embed="rId16"/>
          <a:stretch>
            <a:fillRect/>
          </a:stretch>
        </p:blipFill>
        <p:spPr>
          <a:xfrm>
            <a:off x="1187624" y="1845861"/>
            <a:ext cx="7223272" cy="3225778"/>
          </a:xfrm>
          <a:prstGeom prst="rect">
            <a:avLst/>
          </a:prstGeom>
        </p:spPr>
      </p:pic>
      <p:pic>
        <p:nvPicPr>
          <p:cNvPr id="1026" name="Immagine 1025">
            <a:extLst>
              <a:ext uri="{FF2B5EF4-FFF2-40B4-BE49-F238E27FC236}">
                <a16:creationId xmlns:a16="http://schemas.microsoft.com/office/drawing/2014/main" id="{1A3EB7B0-860C-AA95-9391-FFF6EE79A9A6}"/>
              </a:ext>
            </a:extLst>
          </p:cNvPr>
          <p:cNvPicPr>
            <a:picLocks noChangeAspect="1"/>
          </p:cNvPicPr>
          <p:nvPr/>
        </p:nvPicPr>
        <p:blipFill>
          <a:blip r:embed="rId17"/>
          <a:stretch>
            <a:fillRect/>
          </a:stretch>
        </p:blipFill>
        <p:spPr>
          <a:xfrm>
            <a:off x="1426104" y="5098770"/>
            <a:ext cx="3772426" cy="219106"/>
          </a:xfrm>
          <a:prstGeom prst="rect">
            <a:avLst/>
          </a:prstGeom>
        </p:spPr>
      </p:pic>
      <p:sp>
        <p:nvSpPr>
          <p:cNvPr id="1027" name="Ovale 1026">
            <a:extLst>
              <a:ext uri="{FF2B5EF4-FFF2-40B4-BE49-F238E27FC236}">
                <a16:creationId xmlns:a16="http://schemas.microsoft.com/office/drawing/2014/main" id="{008DC620-BE30-C481-7C11-DBF6DCD640B4}"/>
              </a:ext>
            </a:extLst>
          </p:cNvPr>
          <p:cNvSpPr/>
          <p:nvPr/>
        </p:nvSpPr>
        <p:spPr>
          <a:xfrm>
            <a:off x="3921389" y="1329810"/>
            <a:ext cx="444879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28" name="Ovale 1027">
            <a:extLst>
              <a:ext uri="{FF2B5EF4-FFF2-40B4-BE49-F238E27FC236}">
                <a16:creationId xmlns:a16="http://schemas.microsoft.com/office/drawing/2014/main" id="{135A7F25-CA23-5874-DF87-05E8F619B0A7}"/>
              </a:ext>
            </a:extLst>
          </p:cNvPr>
          <p:cNvSpPr/>
          <p:nvPr/>
        </p:nvSpPr>
        <p:spPr>
          <a:xfrm>
            <a:off x="4121484" y="4832000"/>
            <a:ext cx="149476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30" name="Immagine 1029">
            <a:extLst>
              <a:ext uri="{FF2B5EF4-FFF2-40B4-BE49-F238E27FC236}">
                <a16:creationId xmlns:a16="http://schemas.microsoft.com/office/drawing/2014/main" id="{187CE153-DF21-449A-3412-F2E6DBDFEE4B}"/>
              </a:ext>
            </a:extLst>
          </p:cNvPr>
          <p:cNvPicPr>
            <a:picLocks noChangeAspect="1"/>
          </p:cNvPicPr>
          <p:nvPr/>
        </p:nvPicPr>
        <p:blipFill>
          <a:blip r:embed="rId18"/>
          <a:stretch>
            <a:fillRect/>
          </a:stretch>
        </p:blipFill>
        <p:spPr>
          <a:xfrm>
            <a:off x="684529" y="933920"/>
            <a:ext cx="8343730" cy="5231383"/>
          </a:xfrm>
          <a:prstGeom prst="rect">
            <a:avLst/>
          </a:prstGeom>
        </p:spPr>
      </p:pic>
      <p:sp>
        <p:nvSpPr>
          <p:cNvPr id="1031" name="Ovale 1030">
            <a:extLst>
              <a:ext uri="{FF2B5EF4-FFF2-40B4-BE49-F238E27FC236}">
                <a16:creationId xmlns:a16="http://schemas.microsoft.com/office/drawing/2014/main" id="{84E0C292-67B3-09DD-4BC5-EF7C358E785B}"/>
              </a:ext>
            </a:extLst>
          </p:cNvPr>
          <p:cNvSpPr/>
          <p:nvPr/>
        </p:nvSpPr>
        <p:spPr>
          <a:xfrm>
            <a:off x="2636168" y="898752"/>
            <a:ext cx="423664" cy="275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2" name="Ovale 1031">
            <a:extLst>
              <a:ext uri="{FF2B5EF4-FFF2-40B4-BE49-F238E27FC236}">
                <a16:creationId xmlns:a16="http://schemas.microsoft.com/office/drawing/2014/main" id="{A45EACC3-646E-BE95-BF31-15965E48D4C4}"/>
              </a:ext>
            </a:extLst>
          </p:cNvPr>
          <p:cNvSpPr/>
          <p:nvPr/>
        </p:nvSpPr>
        <p:spPr>
          <a:xfrm>
            <a:off x="2561040" y="2075861"/>
            <a:ext cx="1080120" cy="3419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3" name="Ovale 1032">
            <a:extLst>
              <a:ext uri="{FF2B5EF4-FFF2-40B4-BE49-F238E27FC236}">
                <a16:creationId xmlns:a16="http://schemas.microsoft.com/office/drawing/2014/main" id="{9F78016D-8E55-7421-A1E1-3FA05397AABA}"/>
              </a:ext>
            </a:extLst>
          </p:cNvPr>
          <p:cNvSpPr/>
          <p:nvPr/>
        </p:nvSpPr>
        <p:spPr>
          <a:xfrm>
            <a:off x="4725066" y="2041728"/>
            <a:ext cx="1080120" cy="3981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35" name="Immagine 1034">
            <a:extLst>
              <a:ext uri="{FF2B5EF4-FFF2-40B4-BE49-F238E27FC236}">
                <a16:creationId xmlns:a16="http://schemas.microsoft.com/office/drawing/2014/main" id="{49C022FA-DC3E-DE57-6DF7-39BA12AD90D5}"/>
              </a:ext>
            </a:extLst>
          </p:cNvPr>
          <p:cNvPicPr>
            <a:picLocks noChangeAspect="1"/>
          </p:cNvPicPr>
          <p:nvPr/>
        </p:nvPicPr>
        <p:blipFill>
          <a:blip r:embed="rId19"/>
          <a:stretch>
            <a:fillRect/>
          </a:stretch>
        </p:blipFill>
        <p:spPr>
          <a:xfrm>
            <a:off x="2720192" y="1119449"/>
            <a:ext cx="3615417" cy="2309551"/>
          </a:xfrm>
          <a:prstGeom prst="rect">
            <a:avLst/>
          </a:prstGeom>
        </p:spPr>
      </p:pic>
      <p:sp>
        <p:nvSpPr>
          <p:cNvPr id="1036" name="Ovale 1035">
            <a:extLst>
              <a:ext uri="{FF2B5EF4-FFF2-40B4-BE49-F238E27FC236}">
                <a16:creationId xmlns:a16="http://schemas.microsoft.com/office/drawing/2014/main" id="{7B5750F8-49F9-E19D-0395-1FA9EA7C8755}"/>
              </a:ext>
            </a:extLst>
          </p:cNvPr>
          <p:cNvSpPr/>
          <p:nvPr/>
        </p:nvSpPr>
        <p:spPr>
          <a:xfrm>
            <a:off x="4366560" y="290505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404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500"/>
                                        <p:tgtEl>
                                          <p:spTgt spid="6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27"/>
                                        </p:tgtEl>
                                        <p:attrNameLst>
                                          <p:attrName>style.visibility</p:attrName>
                                        </p:attrNameLst>
                                      </p:cBhvr>
                                      <p:to>
                                        <p:strVal val="visible"/>
                                      </p:to>
                                    </p:set>
                                    <p:animEffect transition="in" filter="fade">
                                      <p:cBhvr>
                                        <p:cTn id="92" dur="500"/>
                                        <p:tgtEl>
                                          <p:spTgt spid="10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500"/>
                                        <p:tgtEl>
                                          <p:spTgt spid="6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026"/>
                                        </p:tgtEl>
                                        <p:attrNameLst>
                                          <p:attrName>style.visibility</p:attrName>
                                        </p:attrNameLst>
                                      </p:cBhvr>
                                      <p:to>
                                        <p:strVal val="visible"/>
                                      </p:to>
                                    </p:set>
                                    <p:animEffect transition="in" filter="fade">
                                      <p:cBhvr>
                                        <p:cTn id="102" dur="500"/>
                                        <p:tgtEl>
                                          <p:spTgt spid="10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28"/>
                                        </p:tgtEl>
                                        <p:attrNameLst>
                                          <p:attrName>style.visibility</p:attrName>
                                        </p:attrNameLst>
                                      </p:cBhvr>
                                      <p:to>
                                        <p:strVal val="visible"/>
                                      </p:to>
                                    </p:set>
                                    <p:animEffect transition="in" filter="fade">
                                      <p:cBhvr>
                                        <p:cTn id="107" dur="500"/>
                                        <p:tgtEl>
                                          <p:spTgt spid="102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030"/>
                                        </p:tgtEl>
                                        <p:attrNameLst>
                                          <p:attrName>style.visibility</p:attrName>
                                        </p:attrNameLst>
                                      </p:cBhvr>
                                      <p:to>
                                        <p:strVal val="visible"/>
                                      </p:to>
                                    </p:set>
                                    <p:animEffect transition="in" filter="fade">
                                      <p:cBhvr>
                                        <p:cTn id="112" dur="500"/>
                                        <p:tgtEl>
                                          <p:spTgt spid="10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031"/>
                                        </p:tgtEl>
                                        <p:attrNameLst>
                                          <p:attrName>style.visibility</p:attrName>
                                        </p:attrNameLst>
                                      </p:cBhvr>
                                      <p:to>
                                        <p:strVal val="visible"/>
                                      </p:to>
                                    </p:set>
                                    <p:animEffect transition="in" filter="fade">
                                      <p:cBhvr>
                                        <p:cTn id="117" dur="500"/>
                                        <p:tgtEl>
                                          <p:spTgt spid="10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032"/>
                                        </p:tgtEl>
                                        <p:attrNameLst>
                                          <p:attrName>style.visibility</p:attrName>
                                        </p:attrNameLst>
                                      </p:cBhvr>
                                      <p:to>
                                        <p:strVal val="visible"/>
                                      </p:to>
                                    </p:set>
                                    <p:animEffect transition="in" filter="fade">
                                      <p:cBhvr>
                                        <p:cTn id="122" dur="500"/>
                                        <p:tgtEl>
                                          <p:spTgt spid="10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33"/>
                                        </p:tgtEl>
                                        <p:attrNameLst>
                                          <p:attrName>style.visibility</p:attrName>
                                        </p:attrNameLst>
                                      </p:cBhvr>
                                      <p:to>
                                        <p:strVal val="visible"/>
                                      </p:to>
                                    </p:set>
                                    <p:animEffect transition="in" filter="fade">
                                      <p:cBhvr>
                                        <p:cTn id="127" dur="500"/>
                                        <p:tgtEl>
                                          <p:spTgt spid="10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35"/>
                                        </p:tgtEl>
                                        <p:attrNameLst>
                                          <p:attrName>style.visibility</p:attrName>
                                        </p:attrNameLst>
                                      </p:cBhvr>
                                      <p:to>
                                        <p:strVal val="visible"/>
                                      </p:to>
                                    </p:set>
                                    <p:animEffect transition="in" filter="fade">
                                      <p:cBhvr>
                                        <p:cTn id="132" dur="500"/>
                                        <p:tgtEl>
                                          <p:spTgt spid="103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036"/>
                                        </p:tgtEl>
                                        <p:attrNameLst>
                                          <p:attrName>style.visibility</p:attrName>
                                        </p:attrNameLst>
                                      </p:cBhvr>
                                      <p:to>
                                        <p:strVal val="visible"/>
                                      </p:to>
                                    </p:set>
                                    <p:animEffect transition="in" filter="fade">
                                      <p:cBhvr>
                                        <p:cTn id="137"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P spid="15" grpId="0" animBg="1"/>
      <p:bldP spid="27" grpId="0" animBg="1"/>
      <p:bldP spid="39" grpId="0" animBg="1"/>
      <p:bldP spid="46" grpId="0" animBg="1"/>
      <p:bldP spid="52" grpId="0" animBg="1"/>
      <p:bldP spid="1027" grpId="0" animBg="1"/>
      <p:bldP spid="1028" grpId="0" animBg="1"/>
      <p:bldP spid="1031" grpId="0" animBg="1"/>
      <p:bldP spid="1032" grpId="0" animBg="1"/>
      <p:bldP spid="1033" grpId="0" animBg="1"/>
      <p:bldP spid="103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27903</TotalTime>
  <Words>168</Words>
  <Application>Microsoft Office PowerPoint</Application>
  <PresentationFormat>Presentazione su schermo (4:3)</PresentationFormat>
  <Paragraphs>16</Paragraphs>
  <Slides>5</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5</vt:i4>
      </vt:variant>
    </vt:vector>
  </HeadingPairs>
  <TitlesOfParts>
    <vt:vector size="8" baseType="lpstr">
      <vt:lpstr>Arial</vt:lpstr>
      <vt:lpstr>Calibri</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848</cp:revision>
  <dcterms:created xsi:type="dcterms:W3CDTF">2013-02-13T14:15:36Z</dcterms:created>
  <dcterms:modified xsi:type="dcterms:W3CDTF">2024-10-14T14:43:53Z</dcterms:modified>
</cp:coreProperties>
</file>